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">
            <a:extLst>
              <a:ext uri="{FF2B5EF4-FFF2-40B4-BE49-F238E27FC236}">
                <a16:creationId xmlns:a16="http://schemas.microsoft.com/office/drawing/2014/main" id="{6CDB6197-18A1-4E5B-B7E1-10D01574B33F}"/>
              </a:ext>
            </a:extLst>
          </p:cNvPr>
          <p:cNvSpPr>
            <a:spLocks noEditPoints="1"/>
          </p:cNvSpPr>
          <p:nvPr/>
        </p:nvSpPr>
        <p:spPr bwMode="auto">
          <a:xfrm>
            <a:off x="8399023" y="638690"/>
            <a:ext cx="723900" cy="1847850"/>
          </a:xfrm>
          <a:custGeom>
            <a:avLst/>
            <a:gdLst>
              <a:gd name="T0" fmla="*/ 481 w 914"/>
              <a:gd name="T1" fmla="*/ 1915 h 2328"/>
              <a:gd name="T2" fmla="*/ 438 w 914"/>
              <a:gd name="T3" fmla="*/ 2066 h 2328"/>
              <a:gd name="T4" fmla="*/ 457 w 914"/>
              <a:gd name="T5" fmla="*/ 2143 h 2328"/>
              <a:gd name="T6" fmla="*/ 438 w 914"/>
              <a:gd name="T7" fmla="*/ 2225 h 2328"/>
              <a:gd name="T8" fmla="*/ 374 w 914"/>
              <a:gd name="T9" fmla="*/ 2199 h 2328"/>
              <a:gd name="T10" fmla="*/ 329 w 914"/>
              <a:gd name="T11" fmla="*/ 2131 h 2328"/>
              <a:gd name="T12" fmla="*/ 397 w 914"/>
              <a:gd name="T13" fmla="*/ 1991 h 2328"/>
              <a:gd name="T14" fmla="*/ 461 w 914"/>
              <a:gd name="T15" fmla="*/ 1858 h 2328"/>
              <a:gd name="T16" fmla="*/ 635 w 914"/>
              <a:gd name="T17" fmla="*/ 88 h 2328"/>
              <a:gd name="T18" fmla="*/ 696 w 914"/>
              <a:gd name="T19" fmla="*/ 223 h 2328"/>
              <a:gd name="T20" fmla="*/ 653 w 914"/>
              <a:gd name="T21" fmla="*/ 271 h 2328"/>
              <a:gd name="T22" fmla="*/ 588 w 914"/>
              <a:gd name="T23" fmla="*/ 345 h 2328"/>
              <a:gd name="T24" fmla="*/ 591 w 914"/>
              <a:gd name="T25" fmla="*/ 375 h 2328"/>
              <a:gd name="T26" fmla="*/ 540 w 914"/>
              <a:gd name="T27" fmla="*/ 444 h 2328"/>
              <a:gd name="T28" fmla="*/ 561 w 914"/>
              <a:gd name="T29" fmla="*/ 624 h 2328"/>
              <a:gd name="T30" fmla="*/ 641 w 914"/>
              <a:gd name="T31" fmla="*/ 775 h 2328"/>
              <a:gd name="T32" fmla="*/ 732 w 914"/>
              <a:gd name="T33" fmla="*/ 765 h 2328"/>
              <a:gd name="T34" fmla="*/ 800 w 914"/>
              <a:gd name="T35" fmla="*/ 793 h 2328"/>
              <a:gd name="T36" fmla="*/ 909 w 914"/>
              <a:gd name="T37" fmla="*/ 755 h 2328"/>
              <a:gd name="T38" fmla="*/ 858 w 914"/>
              <a:gd name="T39" fmla="*/ 809 h 2328"/>
              <a:gd name="T40" fmla="*/ 795 w 914"/>
              <a:gd name="T41" fmla="*/ 877 h 2328"/>
              <a:gd name="T42" fmla="*/ 693 w 914"/>
              <a:gd name="T43" fmla="*/ 977 h 2328"/>
              <a:gd name="T44" fmla="*/ 715 w 914"/>
              <a:gd name="T45" fmla="*/ 1106 h 2328"/>
              <a:gd name="T46" fmla="*/ 734 w 914"/>
              <a:gd name="T47" fmla="*/ 1257 h 2328"/>
              <a:gd name="T48" fmla="*/ 746 w 914"/>
              <a:gd name="T49" fmla="*/ 1321 h 2328"/>
              <a:gd name="T50" fmla="*/ 727 w 914"/>
              <a:gd name="T51" fmla="*/ 1475 h 2328"/>
              <a:gd name="T52" fmla="*/ 706 w 914"/>
              <a:gd name="T53" fmla="*/ 1564 h 2328"/>
              <a:gd name="T54" fmla="*/ 730 w 914"/>
              <a:gd name="T55" fmla="*/ 1732 h 2328"/>
              <a:gd name="T56" fmla="*/ 702 w 914"/>
              <a:gd name="T57" fmla="*/ 1875 h 2328"/>
              <a:gd name="T58" fmla="*/ 649 w 914"/>
              <a:gd name="T59" fmla="*/ 2027 h 2328"/>
              <a:gd name="T60" fmla="*/ 640 w 914"/>
              <a:gd name="T61" fmla="*/ 2182 h 2328"/>
              <a:gd name="T62" fmla="*/ 697 w 914"/>
              <a:gd name="T63" fmla="*/ 2248 h 2328"/>
              <a:gd name="T64" fmla="*/ 762 w 914"/>
              <a:gd name="T65" fmla="*/ 2261 h 2328"/>
              <a:gd name="T66" fmla="*/ 760 w 914"/>
              <a:gd name="T67" fmla="*/ 2309 h 2328"/>
              <a:gd name="T68" fmla="*/ 457 w 914"/>
              <a:gd name="T69" fmla="*/ 2308 h 2328"/>
              <a:gd name="T70" fmla="*/ 121 w 914"/>
              <a:gd name="T71" fmla="*/ 2276 h 2328"/>
              <a:gd name="T72" fmla="*/ 102 w 914"/>
              <a:gd name="T73" fmla="*/ 2221 h 2328"/>
              <a:gd name="T74" fmla="*/ 131 w 914"/>
              <a:gd name="T75" fmla="*/ 2094 h 2328"/>
              <a:gd name="T76" fmla="*/ 166 w 914"/>
              <a:gd name="T77" fmla="*/ 2038 h 2328"/>
              <a:gd name="T78" fmla="*/ 189 w 914"/>
              <a:gd name="T79" fmla="*/ 1899 h 2328"/>
              <a:gd name="T80" fmla="*/ 231 w 914"/>
              <a:gd name="T81" fmla="*/ 1803 h 2328"/>
              <a:gd name="T82" fmla="*/ 274 w 914"/>
              <a:gd name="T83" fmla="*/ 1688 h 2328"/>
              <a:gd name="T84" fmla="*/ 255 w 914"/>
              <a:gd name="T85" fmla="*/ 1601 h 2328"/>
              <a:gd name="T86" fmla="*/ 265 w 914"/>
              <a:gd name="T87" fmla="*/ 1447 h 2328"/>
              <a:gd name="T88" fmla="*/ 246 w 914"/>
              <a:gd name="T89" fmla="*/ 1372 h 2328"/>
              <a:gd name="T90" fmla="*/ 234 w 914"/>
              <a:gd name="T91" fmla="*/ 1340 h 2328"/>
              <a:gd name="T92" fmla="*/ 171 w 914"/>
              <a:gd name="T93" fmla="*/ 1266 h 2328"/>
              <a:gd name="T94" fmla="*/ 88 w 914"/>
              <a:gd name="T95" fmla="*/ 1189 h 2328"/>
              <a:gd name="T96" fmla="*/ 24 w 914"/>
              <a:gd name="T97" fmla="*/ 1017 h 2328"/>
              <a:gd name="T98" fmla="*/ 0 w 914"/>
              <a:gd name="T99" fmla="*/ 877 h 2328"/>
              <a:gd name="T100" fmla="*/ 46 w 914"/>
              <a:gd name="T101" fmla="*/ 763 h 2328"/>
              <a:gd name="T102" fmla="*/ 70 w 914"/>
              <a:gd name="T103" fmla="*/ 611 h 2328"/>
              <a:gd name="T104" fmla="*/ 103 w 914"/>
              <a:gd name="T105" fmla="*/ 543 h 2328"/>
              <a:gd name="T106" fmla="*/ 139 w 914"/>
              <a:gd name="T107" fmla="*/ 507 h 2328"/>
              <a:gd name="T108" fmla="*/ 197 w 914"/>
              <a:gd name="T109" fmla="*/ 508 h 2328"/>
              <a:gd name="T110" fmla="*/ 226 w 914"/>
              <a:gd name="T111" fmla="*/ 419 h 2328"/>
              <a:gd name="T112" fmla="*/ 271 w 914"/>
              <a:gd name="T113" fmla="*/ 368 h 2328"/>
              <a:gd name="T114" fmla="*/ 330 w 914"/>
              <a:gd name="T115" fmla="*/ 341 h 2328"/>
              <a:gd name="T116" fmla="*/ 336 w 914"/>
              <a:gd name="T117" fmla="*/ 309 h 2328"/>
              <a:gd name="T118" fmla="*/ 361 w 914"/>
              <a:gd name="T119" fmla="*/ 92 h 2328"/>
              <a:gd name="T120" fmla="*/ 452 w 914"/>
              <a:gd name="T121" fmla="*/ 14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14" h="2328">
                <a:moveTo>
                  <a:pt x="466" y="1862"/>
                </a:moveTo>
                <a:lnTo>
                  <a:pt x="466" y="1862"/>
                </a:lnTo>
                <a:lnTo>
                  <a:pt x="480" y="1882"/>
                </a:lnTo>
                <a:lnTo>
                  <a:pt x="484" y="1892"/>
                </a:lnTo>
                <a:lnTo>
                  <a:pt x="486" y="1899"/>
                </a:lnTo>
                <a:lnTo>
                  <a:pt x="486" y="1899"/>
                </a:lnTo>
                <a:lnTo>
                  <a:pt x="486" y="1903"/>
                </a:lnTo>
                <a:lnTo>
                  <a:pt x="485" y="1907"/>
                </a:lnTo>
                <a:lnTo>
                  <a:pt x="481" y="1914"/>
                </a:lnTo>
                <a:lnTo>
                  <a:pt x="481" y="1914"/>
                </a:lnTo>
                <a:lnTo>
                  <a:pt x="481" y="1915"/>
                </a:lnTo>
                <a:lnTo>
                  <a:pt x="480" y="1915"/>
                </a:lnTo>
                <a:lnTo>
                  <a:pt x="477" y="1918"/>
                </a:lnTo>
                <a:lnTo>
                  <a:pt x="477" y="1994"/>
                </a:lnTo>
                <a:lnTo>
                  <a:pt x="477" y="1994"/>
                </a:lnTo>
                <a:lnTo>
                  <a:pt x="470" y="2006"/>
                </a:lnTo>
                <a:lnTo>
                  <a:pt x="464" y="2015"/>
                </a:lnTo>
                <a:lnTo>
                  <a:pt x="458" y="2025"/>
                </a:lnTo>
                <a:lnTo>
                  <a:pt x="452" y="2035"/>
                </a:lnTo>
                <a:lnTo>
                  <a:pt x="452" y="2035"/>
                </a:lnTo>
                <a:lnTo>
                  <a:pt x="445" y="2049"/>
                </a:lnTo>
                <a:lnTo>
                  <a:pt x="438" y="2066"/>
                </a:lnTo>
                <a:lnTo>
                  <a:pt x="434" y="2081"/>
                </a:lnTo>
                <a:lnTo>
                  <a:pt x="433" y="2089"/>
                </a:lnTo>
                <a:lnTo>
                  <a:pt x="433" y="2089"/>
                </a:lnTo>
                <a:lnTo>
                  <a:pt x="434" y="2097"/>
                </a:lnTo>
                <a:lnTo>
                  <a:pt x="437" y="2109"/>
                </a:lnTo>
                <a:lnTo>
                  <a:pt x="442" y="2122"/>
                </a:lnTo>
                <a:lnTo>
                  <a:pt x="448" y="2135"/>
                </a:lnTo>
                <a:lnTo>
                  <a:pt x="448" y="2135"/>
                </a:lnTo>
                <a:lnTo>
                  <a:pt x="449" y="2138"/>
                </a:lnTo>
                <a:lnTo>
                  <a:pt x="452" y="2139"/>
                </a:lnTo>
                <a:lnTo>
                  <a:pt x="457" y="2143"/>
                </a:lnTo>
                <a:lnTo>
                  <a:pt x="472" y="2147"/>
                </a:lnTo>
                <a:lnTo>
                  <a:pt x="472" y="2147"/>
                </a:lnTo>
                <a:lnTo>
                  <a:pt x="473" y="2159"/>
                </a:lnTo>
                <a:lnTo>
                  <a:pt x="474" y="2171"/>
                </a:lnTo>
                <a:lnTo>
                  <a:pt x="474" y="2171"/>
                </a:lnTo>
                <a:lnTo>
                  <a:pt x="472" y="2181"/>
                </a:lnTo>
                <a:lnTo>
                  <a:pt x="465" y="2198"/>
                </a:lnTo>
                <a:lnTo>
                  <a:pt x="457" y="2218"/>
                </a:lnTo>
                <a:lnTo>
                  <a:pt x="448" y="2237"/>
                </a:lnTo>
                <a:lnTo>
                  <a:pt x="448" y="2237"/>
                </a:lnTo>
                <a:lnTo>
                  <a:pt x="438" y="2225"/>
                </a:lnTo>
                <a:lnTo>
                  <a:pt x="432" y="2218"/>
                </a:lnTo>
                <a:lnTo>
                  <a:pt x="425" y="2213"/>
                </a:lnTo>
                <a:lnTo>
                  <a:pt x="425" y="2213"/>
                </a:lnTo>
                <a:lnTo>
                  <a:pt x="420" y="2210"/>
                </a:lnTo>
                <a:lnTo>
                  <a:pt x="414" y="2209"/>
                </a:lnTo>
                <a:lnTo>
                  <a:pt x="402" y="2209"/>
                </a:lnTo>
                <a:lnTo>
                  <a:pt x="392" y="2208"/>
                </a:lnTo>
                <a:lnTo>
                  <a:pt x="386" y="2206"/>
                </a:lnTo>
                <a:lnTo>
                  <a:pt x="382" y="2203"/>
                </a:lnTo>
                <a:lnTo>
                  <a:pt x="382" y="2203"/>
                </a:lnTo>
                <a:lnTo>
                  <a:pt x="374" y="2199"/>
                </a:lnTo>
                <a:lnTo>
                  <a:pt x="369" y="2194"/>
                </a:lnTo>
                <a:lnTo>
                  <a:pt x="364" y="2190"/>
                </a:lnTo>
                <a:lnTo>
                  <a:pt x="357" y="2186"/>
                </a:lnTo>
                <a:lnTo>
                  <a:pt x="357" y="2186"/>
                </a:lnTo>
                <a:lnTo>
                  <a:pt x="350" y="2183"/>
                </a:lnTo>
                <a:lnTo>
                  <a:pt x="341" y="2183"/>
                </a:lnTo>
                <a:lnTo>
                  <a:pt x="324" y="2183"/>
                </a:lnTo>
                <a:lnTo>
                  <a:pt x="324" y="2145"/>
                </a:lnTo>
                <a:lnTo>
                  <a:pt x="324" y="2145"/>
                </a:lnTo>
                <a:lnTo>
                  <a:pt x="326" y="2138"/>
                </a:lnTo>
                <a:lnTo>
                  <a:pt x="329" y="2131"/>
                </a:lnTo>
                <a:lnTo>
                  <a:pt x="332" y="2125"/>
                </a:lnTo>
                <a:lnTo>
                  <a:pt x="336" y="2118"/>
                </a:lnTo>
                <a:lnTo>
                  <a:pt x="336" y="2118"/>
                </a:lnTo>
                <a:lnTo>
                  <a:pt x="342" y="2111"/>
                </a:lnTo>
                <a:lnTo>
                  <a:pt x="349" y="2105"/>
                </a:lnTo>
                <a:lnTo>
                  <a:pt x="354" y="2098"/>
                </a:lnTo>
                <a:lnTo>
                  <a:pt x="357" y="2091"/>
                </a:lnTo>
                <a:lnTo>
                  <a:pt x="357" y="2091"/>
                </a:lnTo>
                <a:lnTo>
                  <a:pt x="378" y="2041"/>
                </a:lnTo>
                <a:lnTo>
                  <a:pt x="389" y="2015"/>
                </a:lnTo>
                <a:lnTo>
                  <a:pt x="397" y="1991"/>
                </a:lnTo>
                <a:lnTo>
                  <a:pt x="397" y="1991"/>
                </a:lnTo>
                <a:lnTo>
                  <a:pt x="413" y="1953"/>
                </a:lnTo>
                <a:lnTo>
                  <a:pt x="413" y="1953"/>
                </a:lnTo>
                <a:lnTo>
                  <a:pt x="422" y="1929"/>
                </a:lnTo>
                <a:lnTo>
                  <a:pt x="430" y="1903"/>
                </a:lnTo>
                <a:lnTo>
                  <a:pt x="436" y="1890"/>
                </a:lnTo>
                <a:lnTo>
                  <a:pt x="441" y="1878"/>
                </a:lnTo>
                <a:lnTo>
                  <a:pt x="448" y="1866"/>
                </a:lnTo>
                <a:lnTo>
                  <a:pt x="454" y="1855"/>
                </a:lnTo>
                <a:lnTo>
                  <a:pt x="454" y="1855"/>
                </a:lnTo>
                <a:lnTo>
                  <a:pt x="461" y="1858"/>
                </a:lnTo>
                <a:lnTo>
                  <a:pt x="465" y="1859"/>
                </a:lnTo>
                <a:lnTo>
                  <a:pt x="466" y="1862"/>
                </a:lnTo>
                <a:lnTo>
                  <a:pt x="466" y="1862"/>
                </a:lnTo>
                <a:close/>
                <a:moveTo>
                  <a:pt x="585" y="49"/>
                </a:moveTo>
                <a:lnTo>
                  <a:pt x="585" y="49"/>
                </a:lnTo>
                <a:lnTo>
                  <a:pt x="599" y="56"/>
                </a:lnTo>
                <a:lnTo>
                  <a:pt x="612" y="64"/>
                </a:lnTo>
                <a:lnTo>
                  <a:pt x="624" y="74"/>
                </a:lnTo>
                <a:lnTo>
                  <a:pt x="629" y="81"/>
                </a:lnTo>
                <a:lnTo>
                  <a:pt x="635" y="88"/>
                </a:lnTo>
                <a:lnTo>
                  <a:pt x="635" y="88"/>
                </a:lnTo>
                <a:lnTo>
                  <a:pt x="645" y="102"/>
                </a:lnTo>
                <a:lnTo>
                  <a:pt x="655" y="118"/>
                </a:lnTo>
                <a:lnTo>
                  <a:pt x="676" y="151"/>
                </a:lnTo>
                <a:lnTo>
                  <a:pt x="676" y="151"/>
                </a:lnTo>
                <a:lnTo>
                  <a:pt x="683" y="163"/>
                </a:lnTo>
                <a:lnTo>
                  <a:pt x="691" y="176"/>
                </a:lnTo>
                <a:lnTo>
                  <a:pt x="696" y="188"/>
                </a:lnTo>
                <a:lnTo>
                  <a:pt x="697" y="197"/>
                </a:lnTo>
                <a:lnTo>
                  <a:pt x="697" y="197"/>
                </a:lnTo>
                <a:lnTo>
                  <a:pt x="696" y="208"/>
                </a:lnTo>
                <a:lnTo>
                  <a:pt x="696" y="223"/>
                </a:lnTo>
                <a:lnTo>
                  <a:pt x="695" y="248"/>
                </a:lnTo>
                <a:lnTo>
                  <a:pt x="695" y="248"/>
                </a:lnTo>
                <a:lnTo>
                  <a:pt x="691" y="248"/>
                </a:lnTo>
                <a:lnTo>
                  <a:pt x="687" y="245"/>
                </a:lnTo>
                <a:lnTo>
                  <a:pt x="683" y="244"/>
                </a:lnTo>
                <a:lnTo>
                  <a:pt x="679" y="244"/>
                </a:lnTo>
                <a:lnTo>
                  <a:pt x="679" y="244"/>
                </a:lnTo>
                <a:lnTo>
                  <a:pt x="676" y="244"/>
                </a:lnTo>
                <a:lnTo>
                  <a:pt x="672" y="248"/>
                </a:lnTo>
                <a:lnTo>
                  <a:pt x="664" y="259"/>
                </a:lnTo>
                <a:lnTo>
                  <a:pt x="653" y="271"/>
                </a:lnTo>
                <a:lnTo>
                  <a:pt x="644" y="280"/>
                </a:lnTo>
                <a:lnTo>
                  <a:pt x="644" y="280"/>
                </a:lnTo>
                <a:lnTo>
                  <a:pt x="635" y="289"/>
                </a:lnTo>
                <a:lnTo>
                  <a:pt x="623" y="297"/>
                </a:lnTo>
                <a:lnTo>
                  <a:pt x="612" y="307"/>
                </a:lnTo>
                <a:lnTo>
                  <a:pt x="600" y="316"/>
                </a:lnTo>
                <a:lnTo>
                  <a:pt x="600" y="316"/>
                </a:lnTo>
                <a:lnTo>
                  <a:pt x="596" y="323"/>
                </a:lnTo>
                <a:lnTo>
                  <a:pt x="592" y="331"/>
                </a:lnTo>
                <a:lnTo>
                  <a:pt x="589" y="339"/>
                </a:lnTo>
                <a:lnTo>
                  <a:pt x="588" y="345"/>
                </a:lnTo>
                <a:lnTo>
                  <a:pt x="588" y="345"/>
                </a:lnTo>
                <a:lnTo>
                  <a:pt x="589" y="349"/>
                </a:lnTo>
                <a:lnTo>
                  <a:pt x="593" y="353"/>
                </a:lnTo>
                <a:lnTo>
                  <a:pt x="596" y="357"/>
                </a:lnTo>
                <a:lnTo>
                  <a:pt x="599" y="363"/>
                </a:lnTo>
                <a:lnTo>
                  <a:pt x="599" y="363"/>
                </a:lnTo>
                <a:lnTo>
                  <a:pt x="597" y="367"/>
                </a:lnTo>
                <a:lnTo>
                  <a:pt x="596" y="369"/>
                </a:lnTo>
                <a:lnTo>
                  <a:pt x="593" y="373"/>
                </a:lnTo>
                <a:lnTo>
                  <a:pt x="591" y="375"/>
                </a:lnTo>
                <a:lnTo>
                  <a:pt x="591" y="375"/>
                </a:lnTo>
                <a:lnTo>
                  <a:pt x="589" y="376"/>
                </a:lnTo>
                <a:lnTo>
                  <a:pt x="587" y="377"/>
                </a:lnTo>
                <a:lnTo>
                  <a:pt x="584" y="379"/>
                </a:lnTo>
                <a:lnTo>
                  <a:pt x="581" y="380"/>
                </a:lnTo>
                <a:lnTo>
                  <a:pt x="581" y="380"/>
                </a:lnTo>
                <a:lnTo>
                  <a:pt x="572" y="389"/>
                </a:lnTo>
                <a:lnTo>
                  <a:pt x="561" y="403"/>
                </a:lnTo>
                <a:lnTo>
                  <a:pt x="544" y="428"/>
                </a:lnTo>
                <a:lnTo>
                  <a:pt x="544" y="428"/>
                </a:lnTo>
                <a:lnTo>
                  <a:pt x="543" y="433"/>
                </a:lnTo>
                <a:lnTo>
                  <a:pt x="540" y="444"/>
                </a:lnTo>
                <a:lnTo>
                  <a:pt x="536" y="471"/>
                </a:lnTo>
                <a:lnTo>
                  <a:pt x="533" y="500"/>
                </a:lnTo>
                <a:lnTo>
                  <a:pt x="532" y="522"/>
                </a:lnTo>
                <a:lnTo>
                  <a:pt x="532" y="522"/>
                </a:lnTo>
                <a:lnTo>
                  <a:pt x="533" y="538"/>
                </a:lnTo>
                <a:lnTo>
                  <a:pt x="535" y="554"/>
                </a:lnTo>
                <a:lnTo>
                  <a:pt x="537" y="567"/>
                </a:lnTo>
                <a:lnTo>
                  <a:pt x="540" y="580"/>
                </a:lnTo>
                <a:lnTo>
                  <a:pt x="545" y="592"/>
                </a:lnTo>
                <a:lnTo>
                  <a:pt x="549" y="603"/>
                </a:lnTo>
                <a:lnTo>
                  <a:pt x="561" y="624"/>
                </a:lnTo>
                <a:lnTo>
                  <a:pt x="573" y="647"/>
                </a:lnTo>
                <a:lnTo>
                  <a:pt x="587" y="671"/>
                </a:lnTo>
                <a:lnTo>
                  <a:pt x="600" y="702"/>
                </a:lnTo>
                <a:lnTo>
                  <a:pt x="607" y="719"/>
                </a:lnTo>
                <a:lnTo>
                  <a:pt x="612" y="738"/>
                </a:lnTo>
                <a:lnTo>
                  <a:pt x="612" y="738"/>
                </a:lnTo>
                <a:lnTo>
                  <a:pt x="616" y="747"/>
                </a:lnTo>
                <a:lnTo>
                  <a:pt x="621" y="758"/>
                </a:lnTo>
                <a:lnTo>
                  <a:pt x="635" y="779"/>
                </a:lnTo>
                <a:lnTo>
                  <a:pt x="635" y="779"/>
                </a:lnTo>
                <a:lnTo>
                  <a:pt x="641" y="775"/>
                </a:lnTo>
                <a:lnTo>
                  <a:pt x="648" y="769"/>
                </a:lnTo>
                <a:lnTo>
                  <a:pt x="655" y="763"/>
                </a:lnTo>
                <a:lnTo>
                  <a:pt x="659" y="761"/>
                </a:lnTo>
                <a:lnTo>
                  <a:pt x="661" y="761"/>
                </a:lnTo>
                <a:lnTo>
                  <a:pt x="706" y="761"/>
                </a:lnTo>
                <a:lnTo>
                  <a:pt x="706" y="761"/>
                </a:lnTo>
                <a:lnTo>
                  <a:pt x="711" y="763"/>
                </a:lnTo>
                <a:lnTo>
                  <a:pt x="716" y="765"/>
                </a:lnTo>
                <a:lnTo>
                  <a:pt x="724" y="765"/>
                </a:lnTo>
                <a:lnTo>
                  <a:pt x="724" y="765"/>
                </a:lnTo>
                <a:lnTo>
                  <a:pt x="732" y="765"/>
                </a:lnTo>
                <a:lnTo>
                  <a:pt x="743" y="762"/>
                </a:lnTo>
                <a:lnTo>
                  <a:pt x="754" y="759"/>
                </a:lnTo>
                <a:lnTo>
                  <a:pt x="760" y="758"/>
                </a:lnTo>
                <a:lnTo>
                  <a:pt x="760" y="758"/>
                </a:lnTo>
                <a:lnTo>
                  <a:pt x="768" y="758"/>
                </a:lnTo>
                <a:lnTo>
                  <a:pt x="772" y="761"/>
                </a:lnTo>
                <a:lnTo>
                  <a:pt x="776" y="763"/>
                </a:lnTo>
                <a:lnTo>
                  <a:pt x="779" y="767"/>
                </a:lnTo>
                <a:lnTo>
                  <a:pt x="787" y="778"/>
                </a:lnTo>
                <a:lnTo>
                  <a:pt x="792" y="785"/>
                </a:lnTo>
                <a:lnTo>
                  <a:pt x="800" y="793"/>
                </a:lnTo>
                <a:lnTo>
                  <a:pt x="905" y="737"/>
                </a:lnTo>
                <a:lnTo>
                  <a:pt x="905" y="737"/>
                </a:lnTo>
                <a:lnTo>
                  <a:pt x="913" y="742"/>
                </a:lnTo>
                <a:lnTo>
                  <a:pt x="914" y="743"/>
                </a:lnTo>
                <a:lnTo>
                  <a:pt x="914" y="746"/>
                </a:lnTo>
                <a:lnTo>
                  <a:pt x="914" y="746"/>
                </a:lnTo>
                <a:lnTo>
                  <a:pt x="914" y="750"/>
                </a:lnTo>
                <a:lnTo>
                  <a:pt x="913" y="754"/>
                </a:lnTo>
                <a:lnTo>
                  <a:pt x="911" y="755"/>
                </a:lnTo>
                <a:lnTo>
                  <a:pt x="909" y="755"/>
                </a:lnTo>
                <a:lnTo>
                  <a:pt x="909" y="755"/>
                </a:lnTo>
                <a:lnTo>
                  <a:pt x="892" y="767"/>
                </a:lnTo>
                <a:lnTo>
                  <a:pt x="875" y="778"/>
                </a:lnTo>
                <a:lnTo>
                  <a:pt x="859" y="789"/>
                </a:lnTo>
                <a:lnTo>
                  <a:pt x="855" y="791"/>
                </a:lnTo>
                <a:lnTo>
                  <a:pt x="854" y="794"/>
                </a:lnTo>
                <a:lnTo>
                  <a:pt x="854" y="794"/>
                </a:lnTo>
                <a:lnTo>
                  <a:pt x="854" y="799"/>
                </a:lnTo>
                <a:lnTo>
                  <a:pt x="855" y="802"/>
                </a:lnTo>
                <a:lnTo>
                  <a:pt x="858" y="806"/>
                </a:lnTo>
                <a:lnTo>
                  <a:pt x="858" y="809"/>
                </a:lnTo>
                <a:lnTo>
                  <a:pt x="858" y="809"/>
                </a:lnTo>
                <a:lnTo>
                  <a:pt x="858" y="811"/>
                </a:lnTo>
                <a:lnTo>
                  <a:pt x="855" y="815"/>
                </a:lnTo>
                <a:lnTo>
                  <a:pt x="850" y="822"/>
                </a:lnTo>
                <a:lnTo>
                  <a:pt x="840" y="830"/>
                </a:lnTo>
                <a:lnTo>
                  <a:pt x="831" y="837"/>
                </a:lnTo>
                <a:lnTo>
                  <a:pt x="802" y="855"/>
                </a:lnTo>
                <a:lnTo>
                  <a:pt x="802" y="855"/>
                </a:lnTo>
                <a:lnTo>
                  <a:pt x="802" y="861"/>
                </a:lnTo>
                <a:lnTo>
                  <a:pt x="800" y="866"/>
                </a:lnTo>
                <a:lnTo>
                  <a:pt x="798" y="871"/>
                </a:lnTo>
                <a:lnTo>
                  <a:pt x="795" y="877"/>
                </a:lnTo>
                <a:lnTo>
                  <a:pt x="795" y="877"/>
                </a:lnTo>
                <a:lnTo>
                  <a:pt x="780" y="891"/>
                </a:lnTo>
                <a:lnTo>
                  <a:pt x="766" y="907"/>
                </a:lnTo>
                <a:lnTo>
                  <a:pt x="751" y="923"/>
                </a:lnTo>
                <a:lnTo>
                  <a:pt x="736" y="935"/>
                </a:lnTo>
                <a:lnTo>
                  <a:pt x="736" y="935"/>
                </a:lnTo>
                <a:lnTo>
                  <a:pt x="711" y="955"/>
                </a:lnTo>
                <a:lnTo>
                  <a:pt x="703" y="961"/>
                </a:lnTo>
                <a:lnTo>
                  <a:pt x="697" y="966"/>
                </a:lnTo>
                <a:lnTo>
                  <a:pt x="695" y="971"/>
                </a:lnTo>
                <a:lnTo>
                  <a:pt x="693" y="977"/>
                </a:lnTo>
                <a:lnTo>
                  <a:pt x="692" y="991"/>
                </a:lnTo>
                <a:lnTo>
                  <a:pt x="692" y="991"/>
                </a:lnTo>
                <a:lnTo>
                  <a:pt x="693" y="1005"/>
                </a:lnTo>
                <a:lnTo>
                  <a:pt x="695" y="1018"/>
                </a:lnTo>
                <a:lnTo>
                  <a:pt x="702" y="1046"/>
                </a:lnTo>
                <a:lnTo>
                  <a:pt x="708" y="1074"/>
                </a:lnTo>
                <a:lnTo>
                  <a:pt x="711" y="1088"/>
                </a:lnTo>
                <a:lnTo>
                  <a:pt x="712" y="1101"/>
                </a:lnTo>
                <a:lnTo>
                  <a:pt x="712" y="1101"/>
                </a:lnTo>
                <a:lnTo>
                  <a:pt x="714" y="1104"/>
                </a:lnTo>
                <a:lnTo>
                  <a:pt x="715" y="1106"/>
                </a:lnTo>
                <a:lnTo>
                  <a:pt x="716" y="1109"/>
                </a:lnTo>
                <a:lnTo>
                  <a:pt x="718" y="1114"/>
                </a:lnTo>
                <a:lnTo>
                  <a:pt x="718" y="1160"/>
                </a:lnTo>
                <a:lnTo>
                  <a:pt x="718" y="1160"/>
                </a:lnTo>
                <a:lnTo>
                  <a:pt x="726" y="1178"/>
                </a:lnTo>
                <a:lnTo>
                  <a:pt x="728" y="1185"/>
                </a:lnTo>
                <a:lnTo>
                  <a:pt x="730" y="1192"/>
                </a:lnTo>
                <a:lnTo>
                  <a:pt x="730" y="1236"/>
                </a:lnTo>
                <a:lnTo>
                  <a:pt x="730" y="1236"/>
                </a:lnTo>
                <a:lnTo>
                  <a:pt x="732" y="1248"/>
                </a:lnTo>
                <a:lnTo>
                  <a:pt x="734" y="1257"/>
                </a:lnTo>
                <a:lnTo>
                  <a:pt x="734" y="1257"/>
                </a:lnTo>
                <a:lnTo>
                  <a:pt x="734" y="1262"/>
                </a:lnTo>
                <a:lnTo>
                  <a:pt x="732" y="1269"/>
                </a:lnTo>
                <a:lnTo>
                  <a:pt x="730" y="1274"/>
                </a:lnTo>
                <a:lnTo>
                  <a:pt x="730" y="1280"/>
                </a:lnTo>
                <a:lnTo>
                  <a:pt x="730" y="1280"/>
                </a:lnTo>
                <a:lnTo>
                  <a:pt x="731" y="1285"/>
                </a:lnTo>
                <a:lnTo>
                  <a:pt x="736" y="1296"/>
                </a:lnTo>
                <a:lnTo>
                  <a:pt x="742" y="1308"/>
                </a:lnTo>
                <a:lnTo>
                  <a:pt x="746" y="1321"/>
                </a:lnTo>
                <a:lnTo>
                  <a:pt x="746" y="1321"/>
                </a:lnTo>
                <a:lnTo>
                  <a:pt x="750" y="1336"/>
                </a:lnTo>
                <a:lnTo>
                  <a:pt x="752" y="1353"/>
                </a:lnTo>
                <a:lnTo>
                  <a:pt x="756" y="1377"/>
                </a:lnTo>
                <a:lnTo>
                  <a:pt x="756" y="1377"/>
                </a:lnTo>
                <a:lnTo>
                  <a:pt x="755" y="1384"/>
                </a:lnTo>
                <a:lnTo>
                  <a:pt x="752" y="1387"/>
                </a:lnTo>
                <a:lnTo>
                  <a:pt x="747" y="1391"/>
                </a:lnTo>
                <a:lnTo>
                  <a:pt x="739" y="1396"/>
                </a:lnTo>
                <a:lnTo>
                  <a:pt x="739" y="1465"/>
                </a:lnTo>
                <a:lnTo>
                  <a:pt x="739" y="1465"/>
                </a:lnTo>
                <a:lnTo>
                  <a:pt x="727" y="1475"/>
                </a:lnTo>
                <a:lnTo>
                  <a:pt x="716" y="1481"/>
                </a:lnTo>
                <a:lnTo>
                  <a:pt x="702" y="1488"/>
                </a:lnTo>
                <a:lnTo>
                  <a:pt x="696" y="1492"/>
                </a:lnTo>
                <a:lnTo>
                  <a:pt x="692" y="1497"/>
                </a:lnTo>
                <a:lnTo>
                  <a:pt x="691" y="1504"/>
                </a:lnTo>
                <a:lnTo>
                  <a:pt x="691" y="1516"/>
                </a:lnTo>
                <a:lnTo>
                  <a:pt x="691" y="1516"/>
                </a:lnTo>
                <a:lnTo>
                  <a:pt x="692" y="1528"/>
                </a:lnTo>
                <a:lnTo>
                  <a:pt x="695" y="1541"/>
                </a:lnTo>
                <a:lnTo>
                  <a:pt x="700" y="1552"/>
                </a:lnTo>
                <a:lnTo>
                  <a:pt x="706" y="1564"/>
                </a:lnTo>
                <a:lnTo>
                  <a:pt x="715" y="1584"/>
                </a:lnTo>
                <a:lnTo>
                  <a:pt x="719" y="1593"/>
                </a:lnTo>
                <a:lnTo>
                  <a:pt x="719" y="1601"/>
                </a:lnTo>
                <a:lnTo>
                  <a:pt x="719" y="1682"/>
                </a:lnTo>
                <a:lnTo>
                  <a:pt x="719" y="1682"/>
                </a:lnTo>
                <a:lnTo>
                  <a:pt x="723" y="1687"/>
                </a:lnTo>
                <a:lnTo>
                  <a:pt x="726" y="1694"/>
                </a:lnTo>
                <a:lnTo>
                  <a:pt x="728" y="1707"/>
                </a:lnTo>
                <a:lnTo>
                  <a:pt x="730" y="1722"/>
                </a:lnTo>
                <a:lnTo>
                  <a:pt x="730" y="1732"/>
                </a:lnTo>
                <a:lnTo>
                  <a:pt x="730" y="1732"/>
                </a:lnTo>
                <a:lnTo>
                  <a:pt x="728" y="1768"/>
                </a:lnTo>
                <a:lnTo>
                  <a:pt x="726" y="1795"/>
                </a:lnTo>
                <a:lnTo>
                  <a:pt x="724" y="1808"/>
                </a:lnTo>
                <a:lnTo>
                  <a:pt x="722" y="1820"/>
                </a:lnTo>
                <a:lnTo>
                  <a:pt x="722" y="1820"/>
                </a:lnTo>
                <a:lnTo>
                  <a:pt x="719" y="1830"/>
                </a:lnTo>
                <a:lnTo>
                  <a:pt x="715" y="1839"/>
                </a:lnTo>
                <a:lnTo>
                  <a:pt x="710" y="1848"/>
                </a:lnTo>
                <a:lnTo>
                  <a:pt x="706" y="1859"/>
                </a:lnTo>
                <a:lnTo>
                  <a:pt x="706" y="1859"/>
                </a:lnTo>
                <a:lnTo>
                  <a:pt x="702" y="1875"/>
                </a:lnTo>
                <a:lnTo>
                  <a:pt x="697" y="1891"/>
                </a:lnTo>
                <a:lnTo>
                  <a:pt x="697" y="1891"/>
                </a:lnTo>
                <a:lnTo>
                  <a:pt x="692" y="1902"/>
                </a:lnTo>
                <a:lnTo>
                  <a:pt x="687" y="1914"/>
                </a:lnTo>
                <a:lnTo>
                  <a:pt x="680" y="1925"/>
                </a:lnTo>
                <a:lnTo>
                  <a:pt x="676" y="1935"/>
                </a:lnTo>
                <a:lnTo>
                  <a:pt x="676" y="1935"/>
                </a:lnTo>
                <a:lnTo>
                  <a:pt x="667" y="1961"/>
                </a:lnTo>
                <a:lnTo>
                  <a:pt x="657" y="1990"/>
                </a:lnTo>
                <a:lnTo>
                  <a:pt x="652" y="2014"/>
                </a:lnTo>
                <a:lnTo>
                  <a:pt x="649" y="2027"/>
                </a:lnTo>
                <a:lnTo>
                  <a:pt x="649" y="2109"/>
                </a:lnTo>
                <a:lnTo>
                  <a:pt x="649" y="2109"/>
                </a:lnTo>
                <a:lnTo>
                  <a:pt x="652" y="2115"/>
                </a:lnTo>
                <a:lnTo>
                  <a:pt x="655" y="2123"/>
                </a:lnTo>
                <a:lnTo>
                  <a:pt x="656" y="2138"/>
                </a:lnTo>
                <a:lnTo>
                  <a:pt x="656" y="2138"/>
                </a:lnTo>
                <a:lnTo>
                  <a:pt x="656" y="2147"/>
                </a:lnTo>
                <a:lnTo>
                  <a:pt x="653" y="2157"/>
                </a:lnTo>
                <a:lnTo>
                  <a:pt x="651" y="2163"/>
                </a:lnTo>
                <a:lnTo>
                  <a:pt x="647" y="2170"/>
                </a:lnTo>
                <a:lnTo>
                  <a:pt x="640" y="2182"/>
                </a:lnTo>
                <a:lnTo>
                  <a:pt x="637" y="2187"/>
                </a:lnTo>
                <a:lnTo>
                  <a:pt x="637" y="2194"/>
                </a:lnTo>
                <a:lnTo>
                  <a:pt x="637" y="2194"/>
                </a:lnTo>
                <a:lnTo>
                  <a:pt x="637" y="2198"/>
                </a:lnTo>
                <a:lnTo>
                  <a:pt x="639" y="2202"/>
                </a:lnTo>
                <a:lnTo>
                  <a:pt x="644" y="2210"/>
                </a:lnTo>
                <a:lnTo>
                  <a:pt x="652" y="2218"/>
                </a:lnTo>
                <a:lnTo>
                  <a:pt x="661" y="2226"/>
                </a:lnTo>
                <a:lnTo>
                  <a:pt x="671" y="2233"/>
                </a:lnTo>
                <a:lnTo>
                  <a:pt x="681" y="2238"/>
                </a:lnTo>
                <a:lnTo>
                  <a:pt x="697" y="2248"/>
                </a:lnTo>
                <a:lnTo>
                  <a:pt x="697" y="2248"/>
                </a:lnTo>
                <a:lnTo>
                  <a:pt x="703" y="2249"/>
                </a:lnTo>
                <a:lnTo>
                  <a:pt x="708" y="2250"/>
                </a:lnTo>
                <a:lnTo>
                  <a:pt x="720" y="2250"/>
                </a:lnTo>
                <a:lnTo>
                  <a:pt x="734" y="2250"/>
                </a:lnTo>
                <a:lnTo>
                  <a:pt x="740" y="2250"/>
                </a:lnTo>
                <a:lnTo>
                  <a:pt x="746" y="2252"/>
                </a:lnTo>
                <a:lnTo>
                  <a:pt x="746" y="2252"/>
                </a:lnTo>
                <a:lnTo>
                  <a:pt x="752" y="2254"/>
                </a:lnTo>
                <a:lnTo>
                  <a:pt x="756" y="2257"/>
                </a:lnTo>
                <a:lnTo>
                  <a:pt x="762" y="2261"/>
                </a:lnTo>
                <a:lnTo>
                  <a:pt x="766" y="2262"/>
                </a:lnTo>
                <a:lnTo>
                  <a:pt x="766" y="2262"/>
                </a:lnTo>
                <a:lnTo>
                  <a:pt x="774" y="2272"/>
                </a:lnTo>
                <a:lnTo>
                  <a:pt x="775" y="2274"/>
                </a:lnTo>
                <a:lnTo>
                  <a:pt x="775" y="2278"/>
                </a:lnTo>
                <a:lnTo>
                  <a:pt x="775" y="2278"/>
                </a:lnTo>
                <a:lnTo>
                  <a:pt x="775" y="2285"/>
                </a:lnTo>
                <a:lnTo>
                  <a:pt x="774" y="2292"/>
                </a:lnTo>
                <a:lnTo>
                  <a:pt x="771" y="2297"/>
                </a:lnTo>
                <a:lnTo>
                  <a:pt x="768" y="2301"/>
                </a:lnTo>
                <a:lnTo>
                  <a:pt x="760" y="2309"/>
                </a:lnTo>
                <a:lnTo>
                  <a:pt x="751" y="2314"/>
                </a:lnTo>
                <a:lnTo>
                  <a:pt x="740" y="2318"/>
                </a:lnTo>
                <a:lnTo>
                  <a:pt x="730" y="2321"/>
                </a:lnTo>
                <a:lnTo>
                  <a:pt x="710" y="2325"/>
                </a:lnTo>
                <a:lnTo>
                  <a:pt x="544" y="2328"/>
                </a:lnTo>
                <a:lnTo>
                  <a:pt x="544" y="2328"/>
                </a:lnTo>
                <a:lnTo>
                  <a:pt x="523" y="2322"/>
                </a:lnTo>
                <a:lnTo>
                  <a:pt x="501" y="2317"/>
                </a:lnTo>
                <a:lnTo>
                  <a:pt x="478" y="2312"/>
                </a:lnTo>
                <a:lnTo>
                  <a:pt x="457" y="2308"/>
                </a:lnTo>
                <a:lnTo>
                  <a:pt x="457" y="2308"/>
                </a:lnTo>
                <a:lnTo>
                  <a:pt x="452" y="2302"/>
                </a:lnTo>
                <a:lnTo>
                  <a:pt x="448" y="2296"/>
                </a:lnTo>
                <a:lnTo>
                  <a:pt x="437" y="2278"/>
                </a:lnTo>
                <a:lnTo>
                  <a:pt x="437" y="2278"/>
                </a:lnTo>
                <a:lnTo>
                  <a:pt x="409" y="2282"/>
                </a:lnTo>
                <a:lnTo>
                  <a:pt x="378" y="2285"/>
                </a:lnTo>
                <a:lnTo>
                  <a:pt x="338" y="2286"/>
                </a:lnTo>
                <a:lnTo>
                  <a:pt x="154" y="2284"/>
                </a:lnTo>
                <a:lnTo>
                  <a:pt x="154" y="2284"/>
                </a:lnTo>
                <a:lnTo>
                  <a:pt x="139" y="2281"/>
                </a:lnTo>
                <a:lnTo>
                  <a:pt x="121" y="2276"/>
                </a:lnTo>
                <a:lnTo>
                  <a:pt x="113" y="2272"/>
                </a:lnTo>
                <a:lnTo>
                  <a:pt x="105" y="2266"/>
                </a:lnTo>
                <a:lnTo>
                  <a:pt x="99" y="2260"/>
                </a:lnTo>
                <a:lnTo>
                  <a:pt x="98" y="2256"/>
                </a:lnTo>
                <a:lnTo>
                  <a:pt x="98" y="2252"/>
                </a:lnTo>
                <a:lnTo>
                  <a:pt x="98" y="2252"/>
                </a:lnTo>
                <a:lnTo>
                  <a:pt x="98" y="2246"/>
                </a:lnTo>
                <a:lnTo>
                  <a:pt x="100" y="2240"/>
                </a:lnTo>
                <a:lnTo>
                  <a:pt x="102" y="2228"/>
                </a:lnTo>
                <a:lnTo>
                  <a:pt x="102" y="2228"/>
                </a:lnTo>
                <a:lnTo>
                  <a:pt x="102" y="2221"/>
                </a:lnTo>
                <a:lnTo>
                  <a:pt x="99" y="2214"/>
                </a:lnTo>
                <a:lnTo>
                  <a:pt x="92" y="2202"/>
                </a:lnTo>
                <a:lnTo>
                  <a:pt x="86" y="2191"/>
                </a:lnTo>
                <a:lnTo>
                  <a:pt x="83" y="2187"/>
                </a:lnTo>
                <a:lnTo>
                  <a:pt x="83" y="2183"/>
                </a:lnTo>
                <a:lnTo>
                  <a:pt x="83" y="2183"/>
                </a:lnTo>
                <a:lnTo>
                  <a:pt x="84" y="2175"/>
                </a:lnTo>
                <a:lnTo>
                  <a:pt x="90" y="2165"/>
                </a:lnTo>
                <a:lnTo>
                  <a:pt x="106" y="2135"/>
                </a:lnTo>
                <a:lnTo>
                  <a:pt x="122" y="2109"/>
                </a:lnTo>
                <a:lnTo>
                  <a:pt x="131" y="2094"/>
                </a:lnTo>
                <a:lnTo>
                  <a:pt x="131" y="2094"/>
                </a:lnTo>
                <a:lnTo>
                  <a:pt x="130" y="2090"/>
                </a:lnTo>
                <a:lnTo>
                  <a:pt x="131" y="2086"/>
                </a:lnTo>
                <a:lnTo>
                  <a:pt x="133" y="2082"/>
                </a:lnTo>
                <a:lnTo>
                  <a:pt x="134" y="2078"/>
                </a:lnTo>
                <a:lnTo>
                  <a:pt x="141" y="2070"/>
                </a:lnTo>
                <a:lnTo>
                  <a:pt x="149" y="2062"/>
                </a:lnTo>
                <a:lnTo>
                  <a:pt x="157" y="2054"/>
                </a:lnTo>
                <a:lnTo>
                  <a:pt x="163" y="2046"/>
                </a:lnTo>
                <a:lnTo>
                  <a:pt x="165" y="2042"/>
                </a:lnTo>
                <a:lnTo>
                  <a:pt x="166" y="2038"/>
                </a:lnTo>
                <a:lnTo>
                  <a:pt x="167" y="2034"/>
                </a:lnTo>
                <a:lnTo>
                  <a:pt x="166" y="2030"/>
                </a:lnTo>
                <a:lnTo>
                  <a:pt x="166" y="2030"/>
                </a:lnTo>
                <a:lnTo>
                  <a:pt x="171" y="2007"/>
                </a:lnTo>
                <a:lnTo>
                  <a:pt x="178" y="1985"/>
                </a:lnTo>
                <a:lnTo>
                  <a:pt x="178" y="1938"/>
                </a:lnTo>
                <a:lnTo>
                  <a:pt x="178" y="1938"/>
                </a:lnTo>
                <a:lnTo>
                  <a:pt x="179" y="1930"/>
                </a:lnTo>
                <a:lnTo>
                  <a:pt x="181" y="1923"/>
                </a:lnTo>
                <a:lnTo>
                  <a:pt x="181" y="1923"/>
                </a:lnTo>
                <a:lnTo>
                  <a:pt x="189" y="1899"/>
                </a:lnTo>
                <a:lnTo>
                  <a:pt x="193" y="1887"/>
                </a:lnTo>
                <a:lnTo>
                  <a:pt x="199" y="1876"/>
                </a:lnTo>
                <a:lnTo>
                  <a:pt x="199" y="1876"/>
                </a:lnTo>
                <a:lnTo>
                  <a:pt x="202" y="1871"/>
                </a:lnTo>
                <a:lnTo>
                  <a:pt x="207" y="1867"/>
                </a:lnTo>
                <a:lnTo>
                  <a:pt x="211" y="1863"/>
                </a:lnTo>
                <a:lnTo>
                  <a:pt x="214" y="1859"/>
                </a:lnTo>
                <a:lnTo>
                  <a:pt x="214" y="1859"/>
                </a:lnTo>
                <a:lnTo>
                  <a:pt x="221" y="1846"/>
                </a:lnTo>
                <a:lnTo>
                  <a:pt x="225" y="1832"/>
                </a:lnTo>
                <a:lnTo>
                  <a:pt x="231" y="1803"/>
                </a:lnTo>
                <a:lnTo>
                  <a:pt x="231" y="1803"/>
                </a:lnTo>
                <a:lnTo>
                  <a:pt x="234" y="1787"/>
                </a:lnTo>
                <a:lnTo>
                  <a:pt x="235" y="1779"/>
                </a:lnTo>
                <a:lnTo>
                  <a:pt x="238" y="1770"/>
                </a:lnTo>
                <a:lnTo>
                  <a:pt x="238" y="1770"/>
                </a:lnTo>
                <a:lnTo>
                  <a:pt x="257" y="1735"/>
                </a:lnTo>
                <a:lnTo>
                  <a:pt x="269" y="1710"/>
                </a:lnTo>
                <a:lnTo>
                  <a:pt x="273" y="1700"/>
                </a:lnTo>
                <a:lnTo>
                  <a:pt x="275" y="1694"/>
                </a:lnTo>
                <a:lnTo>
                  <a:pt x="275" y="1694"/>
                </a:lnTo>
                <a:lnTo>
                  <a:pt x="274" y="1688"/>
                </a:lnTo>
                <a:lnTo>
                  <a:pt x="273" y="1683"/>
                </a:lnTo>
                <a:lnTo>
                  <a:pt x="269" y="1676"/>
                </a:lnTo>
                <a:lnTo>
                  <a:pt x="265" y="1668"/>
                </a:lnTo>
                <a:lnTo>
                  <a:pt x="261" y="1660"/>
                </a:lnTo>
                <a:lnTo>
                  <a:pt x="261" y="1660"/>
                </a:lnTo>
                <a:lnTo>
                  <a:pt x="259" y="1659"/>
                </a:lnTo>
                <a:lnTo>
                  <a:pt x="258" y="1658"/>
                </a:lnTo>
                <a:lnTo>
                  <a:pt x="257" y="1655"/>
                </a:lnTo>
                <a:lnTo>
                  <a:pt x="255" y="1652"/>
                </a:lnTo>
                <a:lnTo>
                  <a:pt x="255" y="1601"/>
                </a:lnTo>
                <a:lnTo>
                  <a:pt x="255" y="1601"/>
                </a:lnTo>
                <a:lnTo>
                  <a:pt x="258" y="1592"/>
                </a:lnTo>
                <a:lnTo>
                  <a:pt x="262" y="1580"/>
                </a:lnTo>
                <a:lnTo>
                  <a:pt x="273" y="1553"/>
                </a:lnTo>
                <a:lnTo>
                  <a:pt x="282" y="1527"/>
                </a:lnTo>
                <a:lnTo>
                  <a:pt x="286" y="1513"/>
                </a:lnTo>
                <a:lnTo>
                  <a:pt x="287" y="1504"/>
                </a:lnTo>
                <a:lnTo>
                  <a:pt x="287" y="1504"/>
                </a:lnTo>
                <a:lnTo>
                  <a:pt x="286" y="1496"/>
                </a:lnTo>
                <a:lnTo>
                  <a:pt x="283" y="1485"/>
                </a:lnTo>
                <a:lnTo>
                  <a:pt x="274" y="1464"/>
                </a:lnTo>
                <a:lnTo>
                  <a:pt x="265" y="1447"/>
                </a:lnTo>
                <a:lnTo>
                  <a:pt x="261" y="1437"/>
                </a:lnTo>
                <a:lnTo>
                  <a:pt x="261" y="1437"/>
                </a:lnTo>
                <a:lnTo>
                  <a:pt x="261" y="1432"/>
                </a:lnTo>
                <a:lnTo>
                  <a:pt x="262" y="1427"/>
                </a:lnTo>
                <a:lnTo>
                  <a:pt x="265" y="1420"/>
                </a:lnTo>
                <a:lnTo>
                  <a:pt x="265" y="1416"/>
                </a:lnTo>
                <a:lnTo>
                  <a:pt x="265" y="1416"/>
                </a:lnTo>
                <a:lnTo>
                  <a:pt x="265" y="1404"/>
                </a:lnTo>
                <a:lnTo>
                  <a:pt x="262" y="1395"/>
                </a:lnTo>
                <a:lnTo>
                  <a:pt x="255" y="1384"/>
                </a:lnTo>
                <a:lnTo>
                  <a:pt x="246" y="1372"/>
                </a:lnTo>
                <a:lnTo>
                  <a:pt x="246" y="1372"/>
                </a:lnTo>
                <a:lnTo>
                  <a:pt x="242" y="1372"/>
                </a:lnTo>
                <a:lnTo>
                  <a:pt x="238" y="1369"/>
                </a:lnTo>
                <a:lnTo>
                  <a:pt x="238" y="1369"/>
                </a:lnTo>
                <a:lnTo>
                  <a:pt x="235" y="1365"/>
                </a:lnTo>
                <a:lnTo>
                  <a:pt x="233" y="1360"/>
                </a:lnTo>
                <a:lnTo>
                  <a:pt x="231" y="1355"/>
                </a:lnTo>
                <a:lnTo>
                  <a:pt x="231" y="1355"/>
                </a:lnTo>
                <a:lnTo>
                  <a:pt x="233" y="1349"/>
                </a:lnTo>
                <a:lnTo>
                  <a:pt x="234" y="1340"/>
                </a:lnTo>
                <a:lnTo>
                  <a:pt x="234" y="1340"/>
                </a:lnTo>
                <a:lnTo>
                  <a:pt x="233" y="1333"/>
                </a:lnTo>
                <a:lnTo>
                  <a:pt x="233" y="1331"/>
                </a:lnTo>
                <a:lnTo>
                  <a:pt x="231" y="1328"/>
                </a:lnTo>
                <a:lnTo>
                  <a:pt x="231" y="1328"/>
                </a:lnTo>
                <a:lnTo>
                  <a:pt x="229" y="1321"/>
                </a:lnTo>
                <a:lnTo>
                  <a:pt x="223" y="1317"/>
                </a:lnTo>
                <a:lnTo>
                  <a:pt x="214" y="1309"/>
                </a:lnTo>
                <a:lnTo>
                  <a:pt x="214" y="1309"/>
                </a:lnTo>
                <a:lnTo>
                  <a:pt x="202" y="1293"/>
                </a:lnTo>
                <a:lnTo>
                  <a:pt x="187" y="1278"/>
                </a:lnTo>
                <a:lnTo>
                  <a:pt x="171" y="1266"/>
                </a:lnTo>
                <a:lnTo>
                  <a:pt x="163" y="1261"/>
                </a:lnTo>
                <a:lnTo>
                  <a:pt x="155" y="1257"/>
                </a:lnTo>
                <a:lnTo>
                  <a:pt x="155" y="1257"/>
                </a:lnTo>
                <a:lnTo>
                  <a:pt x="141" y="1254"/>
                </a:lnTo>
                <a:lnTo>
                  <a:pt x="125" y="1253"/>
                </a:lnTo>
                <a:lnTo>
                  <a:pt x="125" y="1253"/>
                </a:lnTo>
                <a:lnTo>
                  <a:pt x="115" y="1242"/>
                </a:lnTo>
                <a:lnTo>
                  <a:pt x="107" y="1232"/>
                </a:lnTo>
                <a:lnTo>
                  <a:pt x="102" y="1221"/>
                </a:lnTo>
                <a:lnTo>
                  <a:pt x="96" y="1210"/>
                </a:lnTo>
                <a:lnTo>
                  <a:pt x="88" y="1189"/>
                </a:lnTo>
                <a:lnTo>
                  <a:pt x="80" y="1168"/>
                </a:lnTo>
                <a:lnTo>
                  <a:pt x="80" y="1168"/>
                </a:lnTo>
                <a:lnTo>
                  <a:pt x="75" y="1152"/>
                </a:lnTo>
                <a:lnTo>
                  <a:pt x="71" y="1136"/>
                </a:lnTo>
                <a:lnTo>
                  <a:pt x="67" y="1120"/>
                </a:lnTo>
                <a:lnTo>
                  <a:pt x="60" y="1104"/>
                </a:lnTo>
                <a:lnTo>
                  <a:pt x="60" y="1104"/>
                </a:lnTo>
                <a:lnTo>
                  <a:pt x="50" y="1077"/>
                </a:lnTo>
                <a:lnTo>
                  <a:pt x="38" y="1050"/>
                </a:lnTo>
                <a:lnTo>
                  <a:pt x="28" y="1027"/>
                </a:lnTo>
                <a:lnTo>
                  <a:pt x="24" y="1017"/>
                </a:lnTo>
                <a:lnTo>
                  <a:pt x="24" y="967"/>
                </a:lnTo>
                <a:lnTo>
                  <a:pt x="24" y="967"/>
                </a:lnTo>
                <a:lnTo>
                  <a:pt x="22" y="942"/>
                </a:lnTo>
                <a:lnTo>
                  <a:pt x="20" y="929"/>
                </a:lnTo>
                <a:lnTo>
                  <a:pt x="18" y="917"/>
                </a:lnTo>
                <a:lnTo>
                  <a:pt x="18" y="917"/>
                </a:lnTo>
                <a:lnTo>
                  <a:pt x="14" y="906"/>
                </a:lnTo>
                <a:lnTo>
                  <a:pt x="8" y="895"/>
                </a:lnTo>
                <a:lnTo>
                  <a:pt x="3" y="885"/>
                </a:lnTo>
                <a:lnTo>
                  <a:pt x="0" y="881"/>
                </a:lnTo>
                <a:lnTo>
                  <a:pt x="0" y="877"/>
                </a:lnTo>
                <a:lnTo>
                  <a:pt x="0" y="877"/>
                </a:lnTo>
                <a:lnTo>
                  <a:pt x="2" y="865"/>
                </a:lnTo>
                <a:lnTo>
                  <a:pt x="4" y="855"/>
                </a:lnTo>
                <a:lnTo>
                  <a:pt x="7" y="849"/>
                </a:lnTo>
                <a:lnTo>
                  <a:pt x="7" y="797"/>
                </a:lnTo>
                <a:lnTo>
                  <a:pt x="7" y="797"/>
                </a:lnTo>
                <a:lnTo>
                  <a:pt x="11" y="786"/>
                </a:lnTo>
                <a:lnTo>
                  <a:pt x="16" y="779"/>
                </a:lnTo>
                <a:lnTo>
                  <a:pt x="23" y="773"/>
                </a:lnTo>
                <a:lnTo>
                  <a:pt x="31" y="769"/>
                </a:lnTo>
                <a:lnTo>
                  <a:pt x="46" y="763"/>
                </a:lnTo>
                <a:lnTo>
                  <a:pt x="52" y="761"/>
                </a:lnTo>
                <a:lnTo>
                  <a:pt x="59" y="758"/>
                </a:lnTo>
                <a:lnTo>
                  <a:pt x="59" y="758"/>
                </a:lnTo>
                <a:lnTo>
                  <a:pt x="54" y="754"/>
                </a:lnTo>
                <a:lnTo>
                  <a:pt x="52" y="751"/>
                </a:lnTo>
                <a:lnTo>
                  <a:pt x="51" y="749"/>
                </a:lnTo>
                <a:lnTo>
                  <a:pt x="51" y="663"/>
                </a:lnTo>
                <a:lnTo>
                  <a:pt x="51" y="663"/>
                </a:lnTo>
                <a:lnTo>
                  <a:pt x="64" y="632"/>
                </a:lnTo>
                <a:lnTo>
                  <a:pt x="68" y="618"/>
                </a:lnTo>
                <a:lnTo>
                  <a:pt x="70" y="611"/>
                </a:lnTo>
                <a:lnTo>
                  <a:pt x="71" y="604"/>
                </a:lnTo>
                <a:lnTo>
                  <a:pt x="71" y="604"/>
                </a:lnTo>
                <a:lnTo>
                  <a:pt x="80" y="591"/>
                </a:lnTo>
                <a:lnTo>
                  <a:pt x="92" y="578"/>
                </a:lnTo>
                <a:lnTo>
                  <a:pt x="103" y="566"/>
                </a:lnTo>
                <a:lnTo>
                  <a:pt x="106" y="560"/>
                </a:lnTo>
                <a:lnTo>
                  <a:pt x="107" y="558"/>
                </a:lnTo>
                <a:lnTo>
                  <a:pt x="107" y="558"/>
                </a:lnTo>
                <a:lnTo>
                  <a:pt x="106" y="552"/>
                </a:lnTo>
                <a:lnTo>
                  <a:pt x="105" y="547"/>
                </a:lnTo>
                <a:lnTo>
                  <a:pt x="103" y="543"/>
                </a:lnTo>
                <a:lnTo>
                  <a:pt x="102" y="539"/>
                </a:lnTo>
                <a:lnTo>
                  <a:pt x="102" y="539"/>
                </a:lnTo>
                <a:lnTo>
                  <a:pt x="103" y="532"/>
                </a:lnTo>
                <a:lnTo>
                  <a:pt x="106" y="526"/>
                </a:lnTo>
                <a:lnTo>
                  <a:pt x="111" y="520"/>
                </a:lnTo>
                <a:lnTo>
                  <a:pt x="117" y="516"/>
                </a:lnTo>
                <a:lnTo>
                  <a:pt x="122" y="512"/>
                </a:lnTo>
                <a:lnTo>
                  <a:pt x="129" y="510"/>
                </a:lnTo>
                <a:lnTo>
                  <a:pt x="134" y="507"/>
                </a:lnTo>
                <a:lnTo>
                  <a:pt x="139" y="507"/>
                </a:lnTo>
                <a:lnTo>
                  <a:pt x="139" y="507"/>
                </a:lnTo>
                <a:lnTo>
                  <a:pt x="142" y="507"/>
                </a:lnTo>
                <a:lnTo>
                  <a:pt x="146" y="510"/>
                </a:lnTo>
                <a:lnTo>
                  <a:pt x="155" y="516"/>
                </a:lnTo>
                <a:lnTo>
                  <a:pt x="165" y="523"/>
                </a:lnTo>
                <a:lnTo>
                  <a:pt x="169" y="526"/>
                </a:lnTo>
                <a:lnTo>
                  <a:pt x="170" y="526"/>
                </a:lnTo>
                <a:lnTo>
                  <a:pt x="170" y="526"/>
                </a:lnTo>
                <a:lnTo>
                  <a:pt x="174" y="526"/>
                </a:lnTo>
                <a:lnTo>
                  <a:pt x="178" y="523"/>
                </a:lnTo>
                <a:lnTo>
                  <a:pt x="187" y="516"/>
                </a:lnTo>
                <a:lnTo>
                  <a:pt x="197" y="508"/>
                </a:lnTo>
                <a:lnTo>
                  <a:pt x="205" y="499"/>
                </a:lnTo>
                <a:lnTo>
                  <a:pt x="205" y="499"/>
                </a:lnTo>
                <a:lnTo>
                  <a:pt x="215" y="480"/>
                </a:lnTo>
                <a:lnTo>
                  <a:pt x="226" y="462"/>
                </a:lnTo>
                <a:lnTo>
                  <a:pt x="233" y="444"/>
                </a:lnTo>
                <a:lnTo>
                  <a:pt x="235" y="433"/>
                </a:lnTo>
                <a:lnTo>
                  <a:pt x="235" y="433"/>
                </a:lnTo>
                <a:lnTo>
                  <a:pt x="235" y="429"/>
                </a:lnTo>
                <a:lnTo>
                  <a:pt x="234" y="427"/>
                </a:lnTo>
                <a:lnTo>
                  <a:pt x="230" y="423"/>
                </a:lnTo>
                <a:lnTo>
                  <a:pt x="226" y="419"/>
                </a:lnTo>
                <a:lnTo>
                  <a:pt x="225" y="416"/>
                </a:lnTo>
                <a:lnTo>
                  <a:pt x="223" y="412"/>
                </a:lnTo>
                <a:lnTo>
                  <a:pt x="223" y="412"/>
                </a:lnTo>
                <a:lnTo>
                  <a:pt x="225" y="407"/>
                </a:lnTo>
                <a:lnTo>
                  <a:pt x="226" y="401"/>
                </a:lnTo>
                <a:lnTo>
                  <a:pt x="229" y="396"/>
                </a:lnTo>
                <a:lnTo>
                  <a:pt x="231" y="392"/>
                </a:lnTo>
                <a:lnTo>
                  <a:pt x="241" y="384"/>
                </a:lnTo>
                <a:lnTo>
                  <a:pt x="250" y="379"/>
                </a:lnTo>
                <a:lnTo>
                  <a:pt x="261" y="372"/>
                </a:lnTo>
                <a:lnTo>
                  <a:pt x="271" y="368"/>
                </a:lnTo>
                <a:lnTo>
                  <a:pt x="289" y="363"/>
                </a:lnTo>
                <a:lnTo>
                  <a:pt x="289" y="363"/>
                </a:lnTo>
                <a:lnTo>
                  <a:pt x="295" y="361"/>
                </a:lnTo>
                <a:lnTo>
                  <a:pt x="305" y="360"/>
                </a:lnTo>
                <a:lnTo>
                  <a:pt x="314" y="359"/>
                </a:lnTo>
                <a:lnTo>
                  <a:pt x="324" y="356"/>
                </a:lnTo>
                <a:lnTo>
                  <a:pt x="324" y="356"/>
                </a:lnTo>
                <a:lnTo>
                  <a:pt x="326" y="352"/>
                </a:lnTo>
                <a:lnTo>
                  <a:pt x="328" y="348"/>
                </a:lnTo>
                <a:lnTo>
                  <a:pt x="329" y="344"/>
                </a:lnTo>
                <a:lnTo>
                  <a:pt x="330" y="341"/>
                </a:lnTo>
                <a:lnTo>
                  <a:pt x="330" y="341"/>
                </a:lnTo>
                <a:lnTo>
                  <a:pt x="334" y="336"/>
                </a:lnTo>
                <a:lnTo>
                  <a:pt x="340" y="332"/>
                </a:lnTo>
                <a:lnTo>
                  <a:pt x="344" y="328"/>
                </a:lnTo>
                <a:lnTo>
                  <a:pt x="345" y="325"/>
                </a:lnTo>
                <a:lnTo>
                  <a:pt x="345" y="324"/>
                </a:lnTo>
                <a:lnTo>
                  <a:pt x="345" y="324"/>
                </a:lnTo>
                <a:lnTo>
                  <a:pt x="345" y="320"/>
                </a:lnTo>
                <a:lnTo>
                  <a:pt x="344" y="319"/>
                </a:lnTo>
                <a:lnTo>
                  <a:pt x="340" y="313"/>
                </a:lnTo>
                <a:lnTo>
                  <a:pt x="336" y="309"/>
                </a:lnTo>
                <a:lnTo>
                  <a:pt x="334" y="305"/>
                </a:lnTo>
                <a:lnTo>
                  <a:pt x="333" y="301"/>
                </a:lnTo>
                <a:lnTo>
                  <a:pt x="330" y="159"/>
                </a:lnTo>
                <a:lnTo>
                  <a:pt x="330" y="159"/>
                </a:lnTo>
                <a:lnTo>
                  <a:pt x="337" y="147"/>
                </a:lnTo>
                <a:lnTo>
                  <a:pt x="341" y="141"/>
                </a:lnTo>
                <a:lnTo>
                  <a:pt x="345" y="136"/>
                </a:lnTo>
                <a:lnTo>
                  <a:pt x="345" y="136"/>
                </a:lnTo>
                <a:lnTo>
                  <a:pt x="352" y="118"/>
                </a:lnTo>
                <a:lnTo>
                  <a:pt x="357" y="100"/>
                </a:lnTo>
                <a:lnTo>
                  <a:pt x="361" y="92"/>
                </a:lnTo>
                <a:lnTo>
                  <a:pt x="364" y="82"/>
                </a:lnTo>
                <a:lnTo>
                  <a:pt x="369" y="74"/>
                </a:lnTo>
                <a:lnTo>
                  <a:pt x="374" y="68"/>
                </a:lnTo>
                <a:lnTo>
                  <a:pt x="374" y="68"/>
                </a:lnTo>
                <a:lnTo>
                  <a:pt x="382" y="60"/>
                </a:lnTo>
                <a:lnTo>
                  <a:pt x="390" y="53"/>
                </a:lnTo>
                <a:lnTo>
                  <a:pt x="408" y="40"/>
                </a:lnTo>
                <a:lnTo>
                  <a:pt x="425" y="26"/>
                </a:lnTo>
                <a:lnTo>
                  <a:pt x="442" y="14"/>
                </a:lnTo>
                <a:lnTo>
                  <a:pt x="452" y="14"/>
                </a:lnTo>
                <a:lnTo>
                  <a:pt x="452" y="14"/>
                </a:lnTo>
                <a:lnTo>
                  <a:pt x="468" y="5"/>
                </a:lnTo>
                <a:lnTo>
                  <a:pt x="476" y="1"/>
                </a:lnTo>
                <a:lnTo>
                  <a:pt x="481" y="0"/>
                </a:lnTo>
                <a:lnTo>
                  <a:pt x="481" y="0"/>
                </a:lnTo>
                <a:lnTo>
                  <a:pt x="496" y="4"/>
                </a:lnTo>
                <a:lnTo>
                  <a:pt x="524" y="16"/>
                </a:lnTo>
                <a:lnTo>
                  <a:pt x="557" y="32"/>
                </a:lnTo>
                <a:lnTo>
                  <a:pt x="572" y="40"/>
                </a:lnTo>
                <a:lnTo>
                  <a:pt x="585" y="49"/>
                </a:lnTo>
                <a:lnTo>
                  <a:pt x="585" y="4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E2C427BA-3098-4136-9C3E-DA6A77B3C37F}"/>
              </a:ext>
            </a:extLst>
          </p:cNvPr>
          <p:cNvSpPr>
            <a:spLocks noEditPoints="1"/>
          </p:cNvSpPr>
          <p:nvPr/>
        </p:nvSpPr>
        <p:spPr bwMode="auto">
          <a:xfrm>
            <a:off x="6599239" y="606721"/>
            <a:ext cx="603550" cy="1844741"/>
          </a:xfrm>
          <a:custGeom>
            <a:avLst/>
            <a:gdLst>
              <a:gd name="T0" fmla="*/ 241 w 478"/>
              <a:gd name="T1" fmla="*/ 29 h 1461"/>
              <a:gd name="T2" fmla="*/ 153 w 478"/>
              <a:gd name="T3" fmla="*/ 0 h 1461"/>
              <a:gd name="T4" fmla="*/ 98 w 478"/>
              <a:gd name="T5" fmla="*/ 23 h 1461"/>
              <a:gd name="T6" fmla="*/ 51 w 478"/>
              <a:gd name="T7" fmla="*/ 151 h 1461"/>
              <a:gd name="T8" fmla="*/ 70 w 478"/>
              <a:gd name="T9" fmla="*/ 185 h 1461"/>
              <a:gd name="T10" fmla="*/ 81 w 478"/>
              <a:gd name="T11" fmla="*/ 204 h 1461"/>
              <a:gd name="T12" fmla="*/ 40 w 478"/>
              <a:gd name="T13" fmla="*/ 343 h 1461"/>
              <a:gd name="T14" fmla="*/ 35 w 478"/>
              <a:gd name="T15" fmla="*/ 400 h 1461"/>
              <a:gd name="T16" fmla="*/ 2 w 478"/>
              <a:gd name="T17" fmla="*/ 532 h 1461"/>
              <a:gd name="T18" fmla="*/ 51 w 478"/>
              <a:gd name="T19" fmla="*/ 575 h 1461"/>
              <a:gd name="T20" fmla="*/ 32 w 478"/>
              <a:gd name="T21" fmla="*/ 638 h 1461"/>
              <a:gd name="T22" fmla="*/ 42 w 478"/>
              <a:gd name="T23" fmla="*/ 746 h 1461"/>
              <a:gd name="T24" fmla="*/ 44 w 478"/>
              <a:gd name="T25" fmla="*/ 859 h 1461"/>
              <a:gd name="T26" fmla="*/ 44 w 478"/>
              <a:gd name="T27" fmla="*/ 927 h 1461"/>
              <a:gd name="T28" fmla="*/ 45 w 478"/>
              <a:gd name="T29" fmla="*/ 1138 h 1461"/>
              <a:gd name="T30" fmla="*/ 35 w 478"/>
              <a:gd name="T31" fmla="*/ 1355 h 1461"/>
              <a:gd name="T32" fmla="*/ 38 w 478"/>
              <a:gd name="T33" fmla="*/ 1405 h 1461"/>
              <a:gd name="T34" fmla="*/ 53 w 478"/>
              <a:gd name="T35" fmla="*/ 1429 h 1461"/>
              <a:gd name="T36" fmla="*/ 98 w 478"/>
              <a:gd name="T37" fmla="*/ 1440 h 1461"/>
              <a:gd name="T38" fmla="*/ 131 w 478"/>
              <a:gd name="T39" fmla="*/ 1452 h 1461"/>
              <a:gd name="T40" fmla="*/ 184 w 478"/>
              <a:gd name="T41" fmla="*/ 1461 h 1461"/>
              <a:gd name="T42" fmla="*/ 309 w 478"/>
              <a:gd name="T43" fmla="*/ 1448 h 1461"/>
              <a:gd name="T44" fmla="*/ 341 w 478"/>
              <a:gd name="T45" fmla="*/ 1419 h 1461"/>
              <a:gd name="T46" fmla="*/ 311 w 478"/>
              <a:gd name="T47" fmla="*/ 1399 h 1461"/>
              <a:gd name="T48" fmla="*/ 282 w 478"/>
              <a:gd name="T49" fmla="*/ 1397 h 1461"/>
              <a:gd name="T50" fmla="*/ 270 w 478"/>
              <a:gd name="T51" fmla="*/ 1393 h 1461"/>
              <a:gd name="T52" fmla="*/ 249 w 478"/>
              <a:gd name="T53" fmla="*/ 1363 h 1461"/>
              <a:gd name="T54" fmla="*/ 220 w 478"/>
              <a:gd name="T55" fmla="*/ 1308 h 1461"/>
              <a:gd name="T56" fmla="*/ 238 w 478"/>
              <a:gd name="T57" fmla="*/ 1211 h 1461"/>
              <a:gd name="T58" fmla="*/ 262 w 478"/>
              <a:gd name="T59" fmla="*/ 1108 h 1461"/>
              <a:gd name="T60" fmla="*/ 268 w 478"/>
              <a:gd name="T61" fmla="*/ 1053 h 1461"/>
              <a:gd name="T62" fmla="*/ 320 w 478"/>
              <a:gd name="T63" fmla="*/ 963 h 1461"/>
              <a:gd name="T64" fmla="*/ 334 w 478"/>
              <a:gd name="T65" fmla="*/ 854 h 1461"/>
              <a:gd name="T66" fmla="*/ 310 w 478"/>
              <a:gd name="T67" fmla="*/ 573 h 1461"/>
              <a:gd name="T68" fmla="*/ 325 w 478"/>
              <a:gd name="T69" fmla="*/ 531 h 1461"/>
              <a:gd name="T70" fmla="*/ 391 w 478"/>
              <a:gd name="T71" fmla="*/ 448 h 1461"/>
              <a:gd name="T72" fmla="*/ 387 w 478"/>
              <a:gd name="T73" fmla="*/ 402 h 1461"/>
              <a:gd name="T74" fmla="*/ 421 w 478"/>
              <a:gd name="T75" fmla="*/ 345 h 1461"/>
              <a:gd name="T76" fmla="*/ 417 w 478"/>
              <a:gd name="T77" fmla="*/ 344 h 1461"/>
              <a:gd name="T78" fmla="*/ 427 w 478"/>
              <a:gd name="T79" fmla="*/ 329 h 1461"/>
              <a:gd name="T80" fmla="*/ 475 w 478"/>
              <a:gd name="T81" fmla="*/ 257 h 1461"/>
              <a:gd name="T82" fmla="*/ 400 w 478"/>
              <a:gd name="T83" fmla="*/ 287 h 1461"/>
              <a:gd name="T84" fmla="*/ 350 w 478"/>
              <a:gd name="T85" fmla="*/ 350 h 1461"/>
              <a:gd name="T86" fmla="*/ 328 w 478"/>
              <a:gd name="T87" fmla="*/ 390 h 1461"/>
              <a:gd name="T88" fmla="*/ 310 w 478"/>
              <a:gd name="T89" fmla="*/ 424 h 1461"/>
              <a:gd name="T90" fmla="*/ 282 w 478"/>
              <a:gd name="T91" fmla="*/ 388 h 1461"/>
              <a:gd name="T92" fmla="*/ 264 w 478"/>
              <a:gd name="T93" fmla="*/ 333 h 1461"/>
              <a:gd name="T94" fmla="*/ 236 w 478"/>
              <a:gd name="T95" fmla="*/ 284 h 1461"/>
              <a:gd name="T96" fmla="*/ 232 w 478"/>
              <a:gd name="T97" fmla="*/ 245 h 1461"/>
              <a:gd name="T98" fmla="*/ 214 w 478"/>
              <a:gd name="T99" fmla="*/ 208 h 1461"/>
              <a:gd name="T100" fmla="*/ 227 w 478"/>
              <a:gd name="T101" fmla="*/ 197 h 1461"/>
              <a:gd name="T102" fmla="*/ 238 w 478"/>
              <a:gd name="T103" fmla="*/ 177 h 1461"/>
              <a:gd name="T104" fmla="*/ 245 w 478"/>
              <a:gd name="T105" fmla="*/ 156 h 1461"/>
              <a:gd name="T106" fmla="*/ 256 w 478"/>
              <a:gd name="T107" fmla="*/ 114 h 1461"/>
              <a:gd name="T108" fmla="*/ 266 w 478"/>
              <a:gd name="T109" fmla="*/ 73 h 1461"/>
              <a:gd name="T110" fmla="*/ 133 w 478"/>
              <a:gd name="T111" fmla="*/ 1236 h 1461"/>
              <a:gd name="T112" fmla="*/ 137 w 478"/>
              <a:gd name="T113" fmla="*/ 1284 h 1461"/>
              <a:gd name="T114" fmla="*/ 118 w 478"/>
              <a:gd name="T115" fmla="*/ 1246 h 1461"/>
              <a:gd name="T116" fmla="*/ 119 w 478"/>
              <a:gd name="T117" fmla="*/ 1195 h 1461"/>
              <a:gd name="T118" fmla="*/ 147 w 478"/>
              <a:gd name="T119" fmla="*/ 1098 h 1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8" h="1461">
                <a:moveTo>
                  <a:pt x="266" y="73"/>
                </a:moveTo>
                <a:lnTo>
                  <a:pt x="266" y="73"/>
                </a:lnTo>
                <a:lnTo>
                  <a:pt x="264" y="67"/>
                </a:lnTo>
                <a:lnTo>
                  <a:pt x="258" y="55"/>
                </a:lnTo>
                <a:lnTo>
                  <a:pt x="251" y="40"/>
                </a:lnTo>
                <a:lnTo>
                  <a:pt x="246" y="34"/>
                </a:lnTo>
                <a:lnTo>
                  <a:pt x="241" y="29"/>
                </a:lnTo>
                <a:lnTo>
                  <a:pt x="241" y="29"/>
                </a:lnTo>
                <a:lnTo>
                  <a:pt x="234" y="24"/>
                </a:lnTo>
                <a:lnTo>
                  <a:pt x="226" y="19"/>
                </a:lnTo>
                <a:lnTo>
                  <a:pt x="216" y="15"/>
                </a:lnTo>
                <a:lnTo>
                  <a:pt x="206" y="10"/>
                </a:lnTo>
                <a:lnTo>
                  <a:pt x="194" y="7"/>
                </a:lnTo>
                <a:lnTo>
                  <a:pt x="181" y="4"/>
                </a:lnTo>
                <a:lnTo>
                  <a:pt x="167" y="1"/>
                </a:lnTo>
                <a:lnTo>
                  <a:pt x="153" y="0"/>
                </a:lnTo>
                <a:lnTo>
                  <a:pt x="153" y="0"/>
                </a:lnTo>
                <a:lnTo>
                  <a:pt x="146" y="0"/>
                </a:lnTo>
                <a:lnTo>
                  <a:pt x="139" y="1"/>
                </a:lnTo>
                <a:lnTo>
                  <a:pt x="128" y="4"/>
                </a:lnTo>
                <a:lnTo>
                  <a:pt x="118" y="8"/>
                </a:lnTo>
                <a:lnTo>
                  <a:pt x="109" y="13"/>
                </a:lnTo>
                <a:lnTo>
                  <a:pt x="102" y="18"/>
                </a:lnTo>
                <a:lnTo>
                  <a:pt x="98" y="23"/>
                </a:lnTo>
                <a:lnTo>
                  <a:pt x="94" y="27"/>
                </a:lnTo>
                <a:lnTo>
                  <a:pt x="94" y="27"/>
                </a:lnTo>
                <a:lnTo>
                  <a:pt x="61" y="110"/>
                </a:lnTo>
                <a:lnTo>
                  <a:pt x="61" y="110"/>
                </a:lnTo>
                <a:lnTo>
                  <a:pt x="55" y="126"/>
                </a:lnTo>
                <a:lnTo>
                  <a:pt x="51" y="144"/>
                </a:lnTo>
                <a:lnTo>
                  <a:pt x="51" y="144"/>
                </a:lnTo>
                <a:lnTo>
                  <a:pt x="51" y="151"/>
                </a:lnTo>
                <a:lnTo>
                  <a:pt x="52" y="157"/>
                </a:lnTo>
                <a:lnTo>
                  <a:pt x="55" y="162"/>
                </a:lnTo>
                <a:lnTo>
                  <a:pt x="60" y="169"/>
                </a:lnTo>
                <a:lnTo>
                  <a:pt x="60" y="188"/>
                </a:lnTo>
                <a:lnTo>
                  <a:pt x="60" y="188"/>
                </a:lnTo>
                <a:lnTo>
                  <a:pt x="64" y="187"/>
                </a:lnTo>
                <a:lnTo>
                  <a:pt x="67" y="186"/>
                </a:lnTo>
                <a:lnTo>
                  <a:pt x="70" y="185"/>
                </a:lnTo>
                <a:lnTo>
                  <a:pt x="70" y="185"/>
                </a:lnTo>
                <a:lnTo>
                  <a:pt x="71" y="183"/>
                </a:lnTo>
                <a:lnTo>
                  <a:pt x="72" y="185"/>
                </a:lnTo>
                <a:lnTo>
                  <a:pt x="73" y="189"/>
                </a:lnTo>
                <a:lnTo>
                  <a:pt x="74" y="195"/>
                </a:lnTo>
                <a:lnTo>
                  <a:pt x="83" y="190"/>
                </a:lnTo>
                <a:lnTo>
                  <a:pt x="83" y="190"/>
                </a:lnTo>
                <a:lnTo>
                  <a:pt x="81" y="204"/>
                </a:lnTo>
                <a:lnTo>
                  <a:pt x="81" y="204"/>
                </a:lnTo>
                <a:lnTo>
                  <a:pt x="79" y="212"/>
                </a:lnTo>
                <a:lnTo>
                  <a:pt x="76" y="217"/>
                </a:lnTo>
                <a:lnTo>
                  <a:pt x="74" y="252"/>
                </a:lnTo>
                <a:lnTo>
                  <a:pt x="74" y="252"/>
                </a:lnTo>
                <a:lnTo>
                  <a:pt x="60" y="292"/>
                </a:lnTo>
                <a:lnTo>
                  <a:pt x="40" y="343"/>
                </a:lnTo>
                <a:lnTo>
                  <a:pt x="40" y="343"/>
                </a:lnTo>
                <a:lnTo>
                  <a:pt x="34" y="357"/>
                </a:lnTo>
                <a:lnTo>
                  <a:pt x="31" y="369"/>
                </a:lnTo>
                <a:lnTo>
                  <a:pt x="26" y="381"/>
                </a:lnTo>
                <a:lnTo>
                  <a:pt x="26" y="381"/>
                </a:lnTo>
                <a:lnTo>
                  <a:pt x="29" y="386"/>
                </a:lnTo>
                <a:lnTo>
                  <a:pt x="33" y="392"/>
                </a:lnTo>
                <a:lnTo>
                  <a:pt x="35" y="400"/>
                </a:lnTo>
                <a:lnTo>
                  <a:pt x="35" y="400"/>
                </a:lnTo>
                <a:lnTo>
                  <a:pt x="40" y="435"/>
                </a:lnTo>
                <a:lnTo>
                  <a:pt x="41" y="453"/>
                </a:lnTo>
                <a:lnTo>
                  <a:pt x="42" y="462"/>
                </a:lnTo>
                <a:lnTo>
                  <a:pt x="42" y="462"/>
                </a:lnTo>
                <a:lnTo>
                  <a:pt x="34" y="474"/>
                </a:lnTo>
                <a:lnTo>
                  <a:pt x="19" y="497"/>
                </a:lnTo>
                <a:lnTo>
                  <a:pt x="6" y="523"/>
                </a:lnTo>
                <a:lnTo>
                  <a:pt x="2" y="532"/>
                </a:lnTo>
                <a:lnTo>
                  <a:pt x="0" y="536"/>
                </a:lnTo>
                <a:lnTo>
                  <a:pt x="0" y="539"/>
                </a:lnTo>
                <a:lnTo>
                  <a:pt x="0" y="539"/>
                </a:lnTo>
                <a:lnTo>
                  <a:pt x="3" y="543"/>
                </a:lnTo>
                <a:lnTo>
                  <a:pt x="9" y="549"/>
                </a:lnTo>
                <a:lnTo>
                  <a:pt x="26" y="561"/>
                </a:lnTo>
                <a:lnTo>
                  <a:pt x="43" y="571"/>
                </a:lnTo>
                <a:lnTo>
                  <a:pt x="51" y="575"/>
                </a:lnTo>
                <a:lnTo>
                  <a:pt x="51" y="575"/>
                </a:lnTo>
                <a:lnTo>
                  <a:pt x="42" y="592"/>
                </a:lnTo>
                <a:lnTo>
                  <a:pt x="35" y="606"/>
                </a:lnTo>
                <a:lnTo>
                  <a:pt x="31" y="617"/>
                </a:lnTo>
                <a:lnTo>
                  <a:pt x="31" y="617"/>
                </a:lnTo>
                <a:lnTo>
                  <a:pt x="29" y="621"/>
                </a:lnTo>
                <a:lnTo>
                  <a:pt x="29" y="627"/>
                </a:lnTo>
                <a:lnTo>
                  <a:pt x="32" y="638"/>
                </a:lnTo>
                <a:lnTo>
                  <a:pt x="40" y="663"/>
                </a:lnTo>
                <a:lnTo>
                  <a:pt x="40" y="663"/>
                </a:lnTo>
                <a:lnTo>
                  <a:pt x="41" y="670"/>
                </a:lnTo>
                <a:lnTo>
                  <a:pt x="42" y="682"/>
                </a:lnTo>
                <a:lnTo>
                  <a:pt x="43" y="707"/>
                </a:lnTo>
                <a:lnTo>
                  <a:pt x="43" y="731"/>
                </a:lnTo>
                <a:lnTo>
                  <a:pt x="42" y="746"/>
                </a:lnTo>
                <a:lnTo>
                  <a:pt x="42" y="746"/>
                </a:lnTo>
                <a:lnTo>
                  <a:pt x="42" y="757"/>
                </a:lnTo>
                <a:lnTo>
                  <a:pt x="44" y="773"/>
                </a:lnTo>
                <a:lnTo>
                  <a:pt x="46" y="794"/>
                </a:lnTo>
                <a:lnTo>
                  <a:pt x="48" y="816"/>
                </a:lnTo>
                <a:lnTo>
                  <a:pt x="48" y="816"/>
                </a:lnTo>
                <a:lnTo>
                  <a:pt x="48" y="829"/>
                </a:lnTo>
                <a:lnTo>
                  <a:pt x="46" y="843"/>
                </a:lnTo>
                <a:lnTo>
                  <a:pt x="44" y="859"/>
                </a:lnTo>
                <a:lnTo>
                  <a:pt x="41" y="875"/>
                </a:lnTo>
                <a:lnTo>
                  <a:pt x="34" y="903"/>
                </a:lnTo>
                <a:lnTo>
                  <a:pt x="31" y="916"/>
                </a:lnTo>
                <a:lnTo>
                  <a:pt x="31" y="916"/>
                </a:lnTo>
                <a:lnTo>
                  <a:pt x="29" y="921"/>
                </a:lnTo>
                <a:lnTo>
                  <a:pt x="31" y="923"/>
                </a:lnTo>
                <a:lnTo>
                  <a:pt x="35" y="924"/>
                </a:lnTo>
                <a:lnTo>
                  <a:pt x="44" y="927"/>
                </a:lnTo>
                <a:lnTo>
                  <a:pt x="44" y="927"/>
                </a:lnTo>
                <a:lnTo>
                  <a:pt x="67" y="936"/>
                </a:lnTo>
                <a:lnTo>
                  <a:pt x="67" y="936"/>
                </a:lnTo>
                <a:lnTo>
                  <a:pt x="76" y="991"/>
                </a:lnTo>
                <a:lnTo>
                  <a:pt x="76" y="991"/>
                </a:lnTo>
                <a:lnTo>
                  <a:pt x="71" y="1020"/>
                </a:lnTo>
                <a:lnTo>
                  <a:pt x="59" y="1079"/>
                </a:lnTo>
                <a:lnTo>
                  <a:pt x="45" y="1138"/>
                </a:lnTo>
                <a:lnTo>
                  <a:pt x="40" y="1169"/>
                </a:lnTo>
                <a:lnTo>
                  <a:pt x="40" y="1169"/>
                </a:lnTo>
                <a:lnTo>
                  <a:pt x="40" y="1247"/>
                </a:lnTo>
                <a:lnTo>
                  <a:pt x="38" y="1298"/>
                </a:lnTo>
                <a:lnTo>
                  <a:pt x="37" y="1322"/>
                </a:lnTo>
                <a:lnTo>
                  <a:pt x="37" y="1322"/>
                </a:lnTo>
                <a:lnTo>
                  <a:pt x="36" y="1332"/>
                </a:lnTo>
                <a:lnTo>
                  <a:pt x="35" y="1355"/>
                </a:lnTo>
                <a:lnTo>
                  <a:pt x="35" y="1378"/>
                </a:lnTo>
                <a:lnTo>
                  <a:pt x="35" y="1389"/>
                </a:lnTo>
                <a:lnTo>
                  <a:pt x="35" y="1389"/>
                </a:lnTo>
                <a:lnTo>
                  <a:pt x="40" y="1391"/>
                </a:lnTo>
                <a:lnTo>
                  <a:pt x="42" y="1400"/>
                </a:lnTo>
                <a:lnTo>
                  <a:pt x="42" y="1400"/>
                </a:lnTo>
                <a:lnTo>
                  <a:pt x="40" y="1402"/>
                </a:lnTo>
                <a:lnTo>
                  <a:pt x="38" y="1405"/>
                </a:lnTo>
                <a:lnTo>
                  <a:pt x="37" y="1409"/>
                </a:lnTo>
                <a:lnTo>
                  <a:pt x="37" y="1409"/>
                </a:lnTo>
                <a:lnTo>
                  <a:pt x="37" y="1413"/>
                </a:lnTo>
                <a:lnTo>
                  <a:pt x="40" y="1419"/>
                </a:lnTo>
                <a:lnTo>
                  <a:pt x="44" y="1423"/>
                </a:lnTo>
                <a:lnTo>
                  <a:pt x="48" y="1426"/>
                </a:lnTo>
                <a:lnTo>
                  <a:pt x="48" y="1426"/>
                </a:lnTo>
                <a:lnTo>
                  <a:pt x="53" y="1429"/>
                </a:lnTo>
                <a:lnTo>
                  <a:pt x="57" y="1432"/>
                </a:lnTo>
                <a:lnTo>
                  <a:pt x="63" y="1437"/>
                </a:lnTo>
                <a:lnTo>
                  <a:pt x="63" y="1437"/>
                </a:lnTo>
                <a:lnTo>
                  <a:pt x="66" y="1438"/>
                </a:lnTo>
                <a:lnTo>
                  <a:pt x="71" y="1438"/>
                </a:lnTo>
                <a:lnTo>
                  <a:pt x="85" y="1439"/>
                </a:lnTo>
                <a:lnTo>
                  <a:pt x="85" y="1439"/>
                </a:lnTo>
                <a:lnTo>
                  <a:pt x="98" y="1440"/>
                </a:lnTo>
                <a:lnTo>
                  <a:pt x="112" y="1439"/>
                </a:lnTo>
                <a:lnTo>
                  <a:pt x="131" y="1437"/>
                </a:lnTo>
                <a:lnTo>
                  <a:pt x="131" y="1437"/>
                </a:lnTo>
                <a:lnTo>
                  <a:pt x="131" y="1439"/>
                </a:lnTo>
                <a:lnTo>
                  <a:pt x="131" y="1443"/>
                </a:lnTo>
                <a:lnTo>
                  <a:pt x="130" y="1449"/>
                </a:lnTo>
                <a:lnTo>
                  <a:pt x="131" y="1452"/>
                </a:lnTo>
                <a:lnTo>
                  <a:pt x="131" y="1452"/>
                </a:lnTo>
                <a:lnTo>
                  <a:pt x="132" y="1453"/>
                </a:lnTo>
                <a:lnTo>
                  <a:pt x="136" y="1454"/>
                </a:lnTo>
                <a:lnTo>
                  <a:pt x="144" y="1457"/>
                </a:lnTo>
                <a:lnTo>
                  <a:pt x="158" y="1459"/>
                </a:lnTo>
                <a:lnTo>
                  <a:pt x="158" y="1459"/>
                </a:lnTo>
                <a:lnTo>
                  <a:pt x="167" y="1460"/>
                </a:lnTo>
                <a:lnTo>
                  <a:pt x="184" y="1461"/>
                </a:lnTo>
                <a:lnTo>
                  <a:pt x="184" y="1461"/>
                </a:lnTo>
                <a:lnTo>
                  <a:pt x="201" y="1460"/>
                </a:lnTo>
                <a:lnTo>
                  <a:pt x="233" y="1458"/>
                </a:lnTo>
                <a:lnTo>
                  <a:pt x="262" y="1456"/>
                </a:lnTo>
                <a:lnTo>
                  <a:pt x="277" y="1454"/>
                </a:lnTo>
                <a:lnTo>
                  <a:pt x="277" y="1454"/>
                </a:lnTo>
                <a:lnTo>
                  <a:pt x="285" y="1454"/>
                </a:lnTo>
                <a:lnTo>
                  <a:pt x="296" y="1452"/>
                </a:lnTo>
                <a:lnTo>
                  <a:pt x="309" y="1448"/>
                </a:lnTo>
                <a:lnTo>
                  <a:pt x="321" y="1441"/>
                </a:lnTo>
                <a:lnTo>
                  <a:pt x="321" y="1441"/>
                </a:lnTo>
                <a:lnTo>
                  <a:pt x="331" y="1435"/>
                </a:lnTo>
                <a:lnTo>
                  <a:pt x="337" y="1432"/>
                </a:lnTo>
                <a:lnTo>
                  <a:pt x="340" y="1428"/>
                </a:lnTo>
                <a:lnTo>
                  <a:pt x="341" y="1424"/>
                </a:lnTo>
                <a:lnTo>
                  <a:pt x="341" y="1424"/>
                </a:lnTo>
                <a:lnTo>
                  <a:pt x="341" y="1419"/>
                </a:lnTo>
                <a:lnTo>
                  <a:pt x="340" y="1413"/>
                </a:lnTo>
                <a:lnTo>
                  <a:pt x="338" y="1408"/>
                </a:lnTo>
                <a:lnTo>
                  <a:pt x="335" y="1405"/>
                </a:lnTo>
                <a:lnTo>
                  <a:pt x="332" y="1402"/>
                </a:lnTo>
                <a:lnTo>
                  <a:pt x="332" y="1402"/>
                </a:lnTo>
                <a:lnTo>
                  <a:pt x="328" y="1400"/>
                </a:lnTo>
                <a:lnTo>
                  <a:pt x="323" y="1399"/>
                </a:lnTo>
                <a:lnTo>
                  <a:pt x="311" y="1399"/>
                </a:lnTo>
                <a:lnTo>
                  <a:pt x="301" y="1401"/>
                </a:lnTo>
                <a:lnTo>
                  <a:pt x="295" y="1402"/>
                </a:lnTo>
                <a:lnTo>
                  <a:pt x="295" y="1402"/>
                </a:lnTo>
                <a:lnTo>
                  <a:pt x="292" y="1402"/>
                </a:lnTo>
                <a:lnTo>
                  <a:pt x="287" y="1401"/>
                </a:lnTo>
                <a:lnTo>
                  <a:pt x="284" y="1400"/>
                </a:lnTo>
                <a:lnTo>
                  <a:pt x="282" y="1397"/>
                </a:lnTo>
                <a:lnTo>
                  <a:pt x="282" y="1397"/>
                </a:lnTo>
                <a:lnTo>
                  <a:pt x="281" y="1396"/>
                </a:lnTo>
                <a:lnTo>
                  <a:pt x="278" y="1395"/>
                </a:lnTo>
                <a:lnTo>
                  <a:pt x="276" y="1395"/>
                </a:lnTo>
                <a:lnTo>
                  <a:pt x="273" y="1395"/>
                </a:lnTo>
                <a:lnTo>
                  <a:pt x="273" y="1395"/>
                </a:lnTo>
                <a:lnTo>
                  <a:pt x="272" y="1395"/>
                </a:lnTo>
                <a:lnTo>
                  <a:pt x="271" y="1395"/>
                </a:lnTo>
                <a:lnTo>
                  <a:pt x="270" y="1393"/>
                </a:lnTo>
                <a:lnTo>
                  <a:pt x="268" y="1389"/>
                </a:lnTo>
                <a:lnTo>
                  <a:pt x="268" y="1384"/>
                </a:lnTo>
                <a:lnTo>
                  <a:pt x="268" y="1384"/>
                </a:lnTo>
                <a:lnTo>
                  <a:pt x="268" y="1382"/>
                </a:lnTo>
                <a:lnTo>
                  <a:pt x="266" y="1380"/>
                </a:lnTo>
                <a:lnTo>
                  <a:pt x="259" y="1373"/>
                </a:lnTo>
                <a:lnTo>
                  <a:pt x="249" y="1363"/>
                </a:lnTo>
                <a:lnTo>
                  <a:pt x="249" y="1363"/>
                </a:lnTo>
                <a:lnTo>
                  <a:pt x="246" y="1359"/>
                </a:lnTo>
                <a:lnTo>
                  <a:pt x="242" y="1356"/>
                </a:lnTo>
                <a:lnTo>
                  <a:pt x="236" y="1352"/>
                </a:lnTo>
                <a:lnTo>
                  <a:pt x="236" y="1352"/>
                </a:lnTo>
                <a:lnTo>
                  <a:pt x="229" y="1335"/>
                </a:lnTo>
                <a:lnTo>
                  <a:pt x="220" y="1313"/>
                </a:lnTo>
                <a:lnTo>
                  <a:pt x="220" y="1313"/>
                </a:lnTo>
                <a:lnTo>
                  <a:pt x="220" y="1308"/>
                </a:lnTo>
                <a:lnTo>
                  <a:pt x="222" y="1301"/>
                </a:lnTo>
                <a:lnTo>
                  <a:pt x="227" y="1281"/>
                </a:lnTo>
                <a:lnTo>
                  <a:pt x="234" y="1258"/>
                </a:lnTo>
                <a:lnTo>
                  <a:pt x="238" y="1238"/>
                </a:lnTo>
                <a:lnTo>
                  <a:pt x="238" y="1238"/>
                </a:lnTo>
                <a:lnTo>
                  <a:pt x="239" y="1224"/>
                </a:lnTo>
                <a:lnTo>
                  <a:pt x="239" y="1217"/>
                </a:lnTo>
                <a:lnTo>
                  <a:pt x="238" y="1211"/>
                </a:lnTo>
                <a:lnTo>
                  <a:pt x="238" y="1210"/>
                </a:lnTo>
                <a:lnTo>
                  <a:pt x="238" y="1210"/>
                </a:lnTo>
                <a:lnTo>
                  <a:pt x="244" y="1176"/>
                </a:lnTo>
                <a:lnTo>
                  <a:pt x="249" y="1142"/>
                </a:lnTo>
                <a:lnTo>
                  <a:pt x="249" y="1142"/>
                </a:lnTo>
                <a:lnTo>
                  <a:pt x="259" y="1114"/>
                </a:lnTo>
                <a:lnTo>
                  <a:pt x="259" y="1114"/>
                </a:lnTo>
                <a:lnTo>
                  <a:pt x="262" y="1108"/>
                </a:lnTo>
                <a:lnTo>
                  <a:pt x="262" y="1105"/>
                </a:lnTo>
                <a:lnTo>
                  <a:pt x="262" y="1098"/>
                </a:lnTo>
                <a:lnTo>
                  <a:pt x="262" y="1098"/>
                </a:lnTo>
                <a:lnTo>
                  <a:pt x="263" y="1086"/>
                </a:lnTo>
                <a:lnTo>
                  <a:pt x="263" y="1079"/>
                </a:lnTo>
                <a:lnTo>
                  <a:pt x="264" y="1074"/>
                </a:lnTo>
                <a:lnTo>
                  <a:pt x="264" y="1074"/>
                </a:lnTo>
                <a:lnTo>
                  <a:pt x="268" y="1053"/>
                </a:lnTo>
                <a:lnTo>
                  <a:pt x="275" y="1011"/>
                </a:lnTo>
                <a:lnTo>
                  <a:pt x="284" y="952"/>
                </a:lnTo>
                <a:lnTo>
                  <a:pt x="284" y="952"/>
                </a:lnTo>
                <a:lnTo>
                  <a:pt x="301" y="956"/>
                </a:lnTo>
                <a:lnTo>
                  <a:pt x="313" y="960"/>
                </a:lnTo>
                <a:lnTo>
                  <a:pt x="319" y="963"/>
                </a:lnTo>
                <a:lnTo>
                  <a:pt x="319" y="963"/>
                </a:lnTo>
                <a:lnTo>
                  <a:pt x="320" y="963"/>
                </a:lnTo>
                <a:lnTo>
                  <a:pt x="320" y="962"/>
                </a:lnTo>
                <a:lnTo>
                  <a:pt x="322" y="960"/>
                </a:lnTo>
                <a:lnTo>
                  <a:pt x="325" y="954"/>
                </a:lnTo>
                <a:lnTo>
                  <a:pt x="325" y="954"/>
                </a:lnTo>
                <a:lnTo>
                  <a:pt x="328" y="941"/>
                </a:lnTo>
                <a:lnTo>
                  <a:pt x="331" y="912"/>
                </a:lnTo>
                <a:lnTo>
                  <a:pt x="333" y="879"/>
                </a:lnTo>
                <a:lnTo>
                  <a:pt x="334" y="854"/>
                </a:lnTo>
                <a:lnTo>
                  <a:pt x="334" y="854"/>
                </a:lnTo>
                <a:lnTo>
                  <a:pt x="329" y="754"/>
                </a:lnTo>
                <a:lnTo>
                  <a:pt x="323" y="667"/>
                </a:lnTo>
                <a:lnTo>
                  <a:pt x="323" y="667"/>
                </a:lnTo>
                <a:lnTo>
                  <a:pt x="318" y="620"/>
                </a:lnTo>
                <a:lnTo>
                  <a:pt x="313" y="590"/>
                </a:lnTo>
                <a:lnTo>
                  <a:pt x="310" y="573"/>
                </a:lnTo>
                <a:lnTo>
                  <a:pt x="310" y="573"/>
                </a:lnTo>
                <a:lnTo>
                  <a:pt x="300" y="536"/>
                </a:lnTo>
                <a:lnTo>
                  <a:pt x="300" y="536"/>
                </a:lnTo>
                <a:lnTo>
                  <a:pt x="306" y="537"/>
                </a:lnTo>
                <a:lnTo>
                  <a:pt x="312" y="537"/>
                </a:lnTo>
                <a:lnTo>
                  <a:pt x="319" y="536"/>
                </a:lnTo>
                <a:lnTo>
                  <a:pt x="319" y="536"/>
                </a:lnTo>
                <a:lnTo>
                  <a:pt x="322" y="534"/>
                </a:lnTo>
                <a:lnTo>
                  <a:pt x="325" y="531"/>
                </a:lnTo>
                <a:lnTo>
                  <a:pt x="331" y="522"/>
                </a:lnTo>
                <a:lnTo>
                  <a:pt x="339" y="510"/>
                </a:lnTo>
                <a:lnTo>
                  <a:pt x="339" y="510"/>
                </a:lnTo>
                <a:lnTo>
                  <a:pt x="353" y="486"/>
                </a:lnTo>
                <a:lnTo>
                  <a:pt x="369" y="464"/>
                </a:lnTo>
                <a:lnTo>
                  <a:pt x="369" y="464"/>
                </a:lnTo>
                <a:lnTo>
                  <a:pt x="376" y="462"/>
                </a:lnTo>
                <a:lnTo>
                  <a:pt x="391" y="448"/>
                </a:lnTo>
                <a:lnTo>
                  <a:pt x="391" y="448"/>
                </a:lnTo>
                <a:lnTo>
                  <a:pt x="399" y="444"/>
                </a:lnTo>
                <a:lnTo>
                  <a:pt x="408" y="438"/>
                </a:lnTo>
                <a:lnTo>
                  <a:pt x="408" y="438"/>
                </a:lnTo>
                <a:lnTo>
                  <a:pt x="406" y="432"/>
                </a:lnTo>
                <a:lnTo>
                  <a:pt x="398" y="420"/>
                </a:lnTo>
                <a:lnTo>
                  <a:pt x="387" y="402"/>
                </a:lnTo>
                <a:lnTo>
                  <a:pt x="387" y="402"/>
                </a:lnTo>
                <a:lnTo>
                  <a:pt x="406" y="386"/>
                </a:lnTo>
                <a:lnTo>
                  <a:pt x="406" y="386"/>
                </a:lnTo>
                <a:lnTo>
                  <a:pt x="409" y="382"/>
                </a:lnTo>
                <a:lnTo>
                  <a:pt x="411" y="378"/>
                </a:lnTo>
                <a:lnTo>
                  <a:pt x="417" y="365"/>
                </a:lnTo>
                <a:lnTo>
                  <a:pt x="420" y="353"/>
                </a:lnTo>
                <a:lnTo>
                  <a:pt x="421" y="349"/>
                </a:lnTo>
                <a:lnTo>
                  <a:pt x="421" y="345"/>
                </a:lnTo>
                <a:lnTo>
                  <a:pt x="421" y="345"/>
                </a:lnTo>
                <a:lnTo>
                  <a:pt x="420" y="344"/>
                </a:lnTo>
                <a:lnTo>
                  <a:pt x="419" y="344"/>
                </a:lnTo>
                <a:lnTo>
                  <a:pt x="417" y="344"/>
                </a:lnTo>
                <a:lnTo>
                  <a:pt x="417" y="344"/>
                </a:lnTo>
                <a:lnTo>
                  <a:pt x="415" y="345"/>
                </a:lnTo>
                <a:lnTo>
                  <a:pt x="415" y="345"/>
                </a:lnTo>
                <a:lnTo>
                  <a:pt x="417" y="344"/>
                </a:lnTo>
                <a:lnTo>
                  <a:pt x="417" y="344"/>
                </a:lnTo>
                <a:lnTo>
                  <a:pt x="424" y="340"/>
                </a:lnTo>
                <a:lnTo>
                  <a:pt x="426" y="338"/>
                </a:lnTo>
                <a:lnTo>
                  <a:pt x="428" y="335"/>
                </a:lnTo>
                <a:lnTo>
                  <a:pt x="428" y="335"/>
                </a:lnTo>
                <a:lnTo>
                  <a:pt x="428" y="333"/>
                </a:lnTo>
                <a:lnTo>
                  <a:pt x="428" y="332"/>
                </a:lnTo>
                <a:lnTo>
                  <a:pt x="427" y="329"/>
                </a:lnTo>
                <a:lnTo>
                  <a:pt x="424" y="326"/>
                </a:lnTo>
                <a:lnTo>
                  <a:pt x="428" y="322"/>
                </a:lnTo>
                <a:lnTo>
                  <a:pt x="433" y="317"/>
                </a:lnTo>
                <a:lnTo>
                  <a:pt x="472" y="278"/>
                </a:lnTo>
                <a:lnTo>
                  <a:pt x="478" y="265"/>
                </a:lnTo>
                <a:lnTo>
                  <a:pt x="478" y="265"/>
                </a:lnTo>
                <a:lnTo>
                  <a:pt x="477" y="260"/>
                </a:lnTo>
                <a:lnTo>
                  <a:pt x="475" y="257"/>
                </a:lnTo>
                <a:lnTo>
                  <a:pt x="474" y="256"/>
                </a:lnTo>
                <a:lnTo>
                  <a:pt x="474" y="256"/>
                </a:lnTo>
                <a:lnTo>
                  <a:pt x="466" y="257"/>
                </a:lnTo>
                <a:lnTo>
                  <a:pt x="449" y="256"/>
                </a:lnTo>
                <a:lnTo>
                  <a:pt x="424" y="256"/>
                </a:lnTo>
                <a:lnTo>
                  <a:pt x="424" y="256"/>
                </a:lnTo>
                <a:lnTo>
                  <a:pt x="416" y="266"/>
                </a:lnTo>
                <a:lnTo>
                  <a:pt x="400" y="287"/>
                </a:lnTo>
                <a:lnTo>
                  <a:pt x="378" y="317"/>
                </a:lnTo>
                <a:lnTo>
                  <a:pt x="378" y="317"/>
                </a:lnTo>
                <a:lnTo>
                  <a:pt x="367" y="320"/>
                </a:lnTo>
                <a:lnTo>
                  <a:pt x="367" y="320"/>
                </a:lnTo>
                <a:lnTo>
                  <a:pt x="363" y="324"/>
                </a:lnTo>
                <a:lnTo>
                  <a:pt x="357" y="334"/>
                </a:lnTo>
                <a:lnTo>
                  <a:pt x="351" y="345"/>
                </a:lnTo>
                <a:lnTo>
                  <a:pt x="350" y="350"/>
                </a:lnTo>
                <a:lnTo>
                  <a:pt x="350" y="350"/>
                </a:lnTo>
                <a:lnTo>
                  <a:pt x="348" y="355"/>
                </a:lnTo>
                <a:lnTo>
                  <a:pt x="344" y="367"/>
                </a:lnTo>
                <a:lnTo>
                  <a:pt x="339" y="383"/>
                </a:lnTo>
                <a:lnTo>
                  <a:pt x="339" y="383"/>
                </a:lnTo>
                <a:lnTo>
                  <a:pt x="334" y="386"/>
                </a:lnTo>
                <a:lnTo>
                  <a:pt x="328" y="390"/>
                </a:lnTo>
                <a:lnTo>
                  <a:pt x="328" y="390"/>
                </a:lnTo>
                <a:lnTo>
                  <a:pt x="322" y="398"/>
                </a:lnTo>
                <a:lnTo>
                  <a:pt x="316" y="405"/>
                </a:lnTo>
                <a:lnTo>
                  <a:pt x="316" y="405"/>
                </a:lnTo>
                <a:lnTo>
                  <a:pt x="315" y="407"/>
                </a:lnTo>
                <a:lnTo>
                  <a:pt x="314" y="411"/>
                </a:lnTo>
                <a:lnTo>
                  <a:pt x="312" y="420"/>
                </a:lnTo>
                <a:lnTo>
                  <a:pt x="312" y="420"/>
                </a:lnTo>
                <a:lnTo>
                  <a:pt x="310" y="424"/>
                </a:lnTo>
                <a:lnTo>
                  <a:pt x="305" y="427"/>
                </a:lnTo>
                <a:lnTo>
                  <a:pt x="300" y="431"/>
                </a:lnTo>
                <a:lnTo>
                  <a:pt x="300" y="431"/>
                </a:lnTo>
                <a:lnTo>
                  <a:pt x="295" y="424"/>
                </a:lnTo>
                <a:lnTo>
                  <a:pt x="291" y="414"/>
                </a:lnTo>
                <a:lnTo>
                  <a:pt x="291" y="414"/>
                </a:lnTo>
                <a:lnTo>
                  <a:pt x="285" y="400"/>
                </a:lnTo>
                <a:lnTo>
                  <a:pt x="282" y="388"/>
                </a:lnTo>
                <a:lnTo>
                  <a:pt x="280" y="377"/>
                </a:lnTo>
                <a:lnTo>
                  <a:pt x="280" y="377"/>
                </a:lnTo>
                <a:lnTo>
                  <a:pt x="278" y="368"/>
                </a:lnTo>
                <a:lnTo>
                  <a:pt x="276" y="360"/>
                </a:lnTo>
                <a:lnTo>
                  <a:pt x="271" y="348"/>
                </a:lnTo>
                <a:lnTo>
                  <a:pt x="271" y="348"/>
                </a:lnTo>
                <a:lnTo>
                  <a:pt x="266" y="339"/>
                </a:lnTo>
                <a:lnTo>
                  <a:pt x="264" y="333"/>
                </a:lnTo>
                <a:lnTo>
                  <a:pt x="264" y="333"/>
                </a:lnTo>
                <a:lnTo>
                  <a:pt x="263" y="330"/>
                </a:lnTo>
                <a:lnTo>
                  <a:pt x="259" y="326"/>
                </a:lnTo>
                <a:lnTo>
                  <a:pt x="256" y="322"/>
                </a:lnTo>
                <a:lnTo>
                  <a:pt x="256" y="322"/>
                </a:lnTo>
                <a:lnTo>
                  <a:pt x="238" y="290"/>
                </a:lnTo>
                <a:lnTo>
                  <a:pt x="238" y="290"/>
                </a:lnTo>
                <a:lnTo>
                  <a:pt x="236" y="284"/>
                </a:lnTo>
                <a:lnTo>
                  <a:pt x="235" y="278"/>
                </a:lnTo>
                <a:lnTo>
                  <a:pt x="234" y="274"/>
                </a:lnTo>
                <a:lnTo>
                  <a:pt x="238" y="269"/>
                </a:lnTo>
                <a:lnTo>
                  <a:pt x="238" y="269"/>
                </a:lnTo>
                <a:lnTo>
                  <a:pt x="238" y="256"/>
                </a:lnTo>
                <a:lnTo>
                  <a:pt x="238" y="256"/>
                </a:lnTo>
                <a:lnTo>
                  <a:pt x="236" y="252"/>
                </a:lnTo>
                <a:lnTo>
                  <a:pt x="232" y="245"/>
                </a:lnTo>
                <a:lnTo>
                  <a:pt x="219" y="228"/>
                </a:lnTo>
                <a:lnTo>
                  <a:pt x="201" y="206"/>
                </a:lnTo>
                <a:lnTo>
                  <a:pt x="201" y="206"/>
                </a:lnTo>
                <a:lnTo>
                  <a:pt x="200" y="202"/>
                </a:lnTo>
                <a:lnTo>
                  <a:pt x="199" y="199"/>
                </a:lnTo>
                <a:lnTo>
                  <a:pt x="199" y="199"/>
                </a:lnTo>
                <a:lnTo>
                  <a:pt x="207" y="205"/>
                </a:lnTo>
                <a:lnTo>
                  <a:pt x="214" y="208"/>
                </a:lnTo>
                <a:lnTo>
                  <a:pt x="218" y="210"/>
                </a:lnTo>
                <a:lnTo>
                  <a:pt x="218" y="210"/>
                </a:lnTo>
                <a:lnTo>
                  <a:pt x="219" y="210"/>
                </a:lnTo>
                <a:lnTo>
                  <a:pt x="220" y="209"/>
                </a:lnTo>
                <a:lnTo>
                  <a:pt x="223" y="206"/>
                </a:lnTo>
                <a:lnTo>
                  <a:pt x="225" y="201"/>
                </a:lnTo>
                <a:lnTo>
                  <a:pt x="227" y="197"/>
                </a:lnTo>
                <a:lnTo>
                  <a:pt x="227" y="197"/>
                </a:lnTo>
                <a:lnTo>
                  <a:pt x="233" y="191"/>
                </a:lnTo>
                <a:lnTo>
                  <a:pt x="236" y="188"/>
                </a:lnTo>
                <a:lnTo>
                  <a:pt x="236" y="188"/>
                </a:lnTo>
                <a:lnTo>
                  <a:pt x="237" y="187"/>
                </a:lnTo>
                <a:lnTo>
                  <a:pt x="236" y="180"/>
                </a:lnTo>
                <a:lnTo>
                  <a:pt x="236" y="180"/>
                </a:lnTo>
                <a:lnTo>
                  <a:pt x="236" y="177"/>
                </a:lnTo>
                <a:lnTo>
                  <a:pt x="238" y="177"/>
                </a:lnTo>
                <a:lnTo>
                  <a:pt x="241" y="178"/>
                </a:lnTo>
                <a:lnTo>
                  <a:pt x="241" y="178"/>
                </a:lnTo>
                <a:lnTo>
                  <a:pt x="242" y="176"/>
                </a:lnTo>
                <a:lnTo>
                  <a:pt x="245" y="171"/>
                </a:lnTo>
                <a:lnTo>
                  <a:pt x="245" y="171"/>
                </a:lnTo>
                <a:lnTo>
                  <a:pt x="246" y="168"/>
                </a:lnTo>
                <a:lnTo>
                  <a:pt x="246" y="162"/>
                </a:lnTo>
                <a:lnTo>
                  <a:pt x="245" y="156"/>
                </a:lnTo>
                <a:lnTo>
                  <a:pt x="252" y="156"/>
                </a:lnTo>
                <a:lnTo>
                  <a:pt x="254" y="151"/>
                </a:lnTo>
                <a:lnTo>
                  <a:pt x="247" y="128"/>
                </a:lnTo>
                <a:lnTo>
                  <a:pt x="247" y="128"/>
                </a:lnTo>
                <a:lnTo>
                  <a:pt x="251" y="122"/>
                </a:lnTo>
                <a:lnTo>
                  <a:pt x="253" y="118"/>
                </a:lnTo>
                <a:lnTo>
                  <a:pt x="256" y="114"/>
                </a:lnTo>
                <a:lnTo>
                  <a:pt x="256" y="114"/>
                </a:lnTo>
                <a:lnTo>
                  <a:pt x="258" y="111"/>
                </a:lnTo>
                <a:lnTo>
                  <a:pt x="261" y="104"/>
                </a:lnTo>
                <a:lnTo>
                  <a:pt x="266" y="90"/>
                </a:lnTo>
                <a:lnTo>
                  <a:pt x="266" y="90"/>
                </a:lnTo>
                <a:lnTo>
                  <a:pt x="268" y="84"/>
                </a:lnTo>
                <a:lnTo>
                  <a:pt x="267" y="78"/>
                </a:lnTo>
                <a:lnTo>
                  <a:pt x="266" y="73"/>
                </a:lnTo>
                <a:lnTo>
                  <a:pt x="266" y="73"/>
                </a:lnTo>
                <a:close/>
                <a:moveTo>
                  <a:pt x="153" y="1080"/>
                </a:moveTo>
                <a:lnTo>
                  <a:pt x="153" y="1080"/>
                </a:lnTo>
                <a:lnTo>
                  <a:pt x="147" y="1125"/>
                </a:lnTo>
                <a:lnTo>
                  <a:pt x="140" y="1179"/>
                </a:lnTo>
                <a:lnTo>
                  <a:pt x="140" y="1179"/>
                </a:lnTo>
                <a:lnTo>
                  <a:pt x="137" y="1209"/>
                </a:lnTo>
                <a:lnTo>
                  <a:pt x="136" y="1225"/>
                </a:lnTo>
                <a:lnTo>
                  <a:pt x="133" y="1236"/>
                </a:lnTo>
                <a:lnTo>
                  <a:pt x="133" y="1236"/>
                </a:lnTo>
                <a:lnTo>
                  <a:pt x="133" y="1240"/>
                </a:lnTo>
                <a:lnTo>
                  <a:pt x="133" y="1247"/>
                </a:lnTo>
                <a:lnTo>
                  <a:pt x="134" y="1262"/>
                </a:lnTo>
                <a:lnTo>
                  <a:pt x="137" y="1277"/>
                </a:lnTo>
                <a:lnTo>
                  <a:pt x="138" y="1284"/>
                </a:lnTo>
                <a:lnTo>
                  <a:pt x="138" y="1284"/>
                </a:lnTo>
                <a:lnTo>
                  <a:pt x="137" y="1284"/>
                </a:lnTo>
                <a:lnTo>
                  <a:pt x="136" y="1282"/>
                </a:lnTo>
                <a:lnTo>
                  <a:pt x="130" y="1277"/>
                </a:lnTo>
                <a:lnTo>
                  <a:pt x="125" y="1269"/>
                </a:lnTo>
                <a:lnTo>
                  <a:pt x="123" y="1266"/>
                </a:lnTo>
                <a:lnTo>
                  <a:pt x="122" y="1262"/>
                </a:lnTo>
                <a:lnTo>
                  <a:pt x="122" y="1262"/>
                </a:lnTo>
                <a:lnTo>
                  <a:pt x="121" y="1255"/>
                </a:lnTo>
                <a:lnTo>
                  <a:pt x="118" y="1246"/>
                </a:lnTo>
                <a:lnTo>
                  <a:pt x="117" y="1234"/>
                </a:lnTo>
                <a:lnTo>
                  <a:pt x="117" y="1229"/>
                </a:lnTo>
                <a:lnTo>
                  <a:pt x="118" y="1223"/>
                </a:lnTo>
                <a:lnTo>
                  <a:pt x="118" y="1223"/>
                </a:lnTo>
                <a:lnTo>
                  <a:pt x="120" y="1218"/>
                </a:lnTo>
                <a:lnTo>
                  <a:pt x="120" y="1212"/>
                </a:lnTo>
                <a:lnTo>
                  <a:pt x="119" y="1204"/>
                </a:lnTo>
                <a:lnTo>
                  <a:pt x="119" y="1195"/>
                </a:lnTo>
                <a:lnTo>
                  <a:pt x="120" y="1189"/>
                </a:lnTo>
                <a:lnTo>
                  <a:pt x="122" y="1181"/>
                </a:lnTo>
                <a:lnTo>
                  <a:pt x="122" y="1181"/>
                </a:lnTo>
                <a:lnTo>
                  <a:pt x="133" y="1144"/>
                </a:lnTo>
                <a:lnTo>
                  <a:pt x="140" y="1120"/>
                </a:lnTo>
                <a:lnTo>
                  <a:pt x="140" y="1120"/>
                </a:lnTo>
                <a:lnTo>
                  <a:pt x="142" y="1112"/>
                </a:lnTo>
                <a:lnTo>
                  <a:pt x="147" y="1098"/>
                </a:lnTo>
                <a:lnTo>
                  <a:pt x="153" y="1080"/>
                </a:lnTo>
                <a:lnTo>
                  <a:pt x="153" y="10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6">
            <a:extLst>
              <a:ext uri="{FF2B5EF4-FFF2-40B4-BE49-F238E27FC236}">
                <a16:creationId xmlns:a16="http://schemas.microsoft.com/office/drawing/2014/main" id="{B1226039-F195-4FB9-B9BC-12A53B1C6FAF}"/>
              </a:ext>
            </a:extLst>
          </p:cNvPr>
          <p:cNvSpPr>
            <a:spLocks/>
          </p:cNvSpPr>
          <p:nvPr/>
        </p:nvSpPr>
        <p:spPr bwMode="auto">
          <a:xfrm>
            <a:off x="8418385" y="4599130"/>
            <a:ext cx="540092" cy="1763902"/>
          </a:xfrm>
          <a:custGeom>
            <a:avLst/>
            <a:gdLst>
              <a:gd name="T0" fmla="*/ 177 w 361"/>
              <a:gd name="T1" fmla="*/ 30 h 1179"/>
              <a:gd name="T2" fmla="*/ 152 w 361"/>
              <a:gd name="T3" fmla="*/ 65 h 1179"/>
              <a:gd name="T4" fmla="*/ 152 w 361"/>
              <a:gd name="T5" fmla="*/ 94 h 1179"/>
              <a:gd name="T6" fmla="*/ 122 w 361"/>
              <a:gd name="T7" fmla="*/ 126 h 1179"/>
              <a:gd name="T8" fmla="*/ 121 w 361"/>
              <a:gd name="T9" fmla="*/ 140 h 1179"/>
              <a:gd name="T10" fmla="*/ 88 w 361"/>
              <a:gd name="T11" fmla="*/ 164 h 1179"/>
              <a:gd name="T12" fmla="*/ 28 w 361"/>
              <a:gd name="T13" fmla="*/ 191 h 1179"/>
              <a:gd name="T14" fmla="*/ 3 w 361"/>
              <a:gd name="T15" fmla="*/ 244 h 1179"/>
              <a:gd name="T16" fmla="*/ 4 w 361"/>
              <a:gd name="T17" fmla="*/ 389 h 1179"/>
              <a:gd name="T18" fmla="*/ 32 w 361"/>
              <a:gd name="T19" fmla="*/ 414 h 1179"/>
              <a:gd name="T20" fmla="*/ 23 w 361"/>
              <a:gd name="T21" fmla="*/ 509 h 1179"/>
              <a:gd name="T22" fmla="*/ 0 w 361"/>
              <a:gd name="T23" fmla="*/ 607 h 1179"/>
              <a:gd name="T24" fmla="*/ 92 w 361"/>
              <a:gd name="T25" fmla="*/ 635 h 1179"/>
              <a:gd name="T26" fmla="*/ 87 w 361"/>
              <a:gd name="T27" fmla="*/ 760 h 1179"/>
              <a:gd name="T28" fmla="*/ 89 w 361"/>
              <a:gd name="T29" fmla="*/ 777 h 1179"/>
              <a:gd name="T30" fmla="*/ 80 w 361"/>
              <a:gd name="T31" fmla="*/ 800 h 1179"/>
              <a:gd name="T32" fmla="*/ 69 w 361"/>
              <a:gd name="T33" fmla="*/ 868 h 1179"/>
              <a:gd name="T34" fmla="*/ 57 w 361"/>
              <a:gd name="T35" fmla="*/ 1058 h 1179"/>
              <a:gd name="T36" fmla="*/ 52 w 361"/>
              <a:gd name="T37" fmla="*/ 1117 h 1179"/>
              <a:gd name="T38" fmla="*/ 96 w 361"/>
              <a:gd name="T39" fmla="*/ 1127 h 1179"/>
              <a:gd name="T40" fmla="*/ 117 w 361"/>
              <a:gd name="T41" fmla="*/ 1101 h 1179"/>
              <a:gd name="T42" fmla="*/ 143 w 361"/>
              <a:gd name="T43" fmla="*/ 907 h 1179"/>
              <a:gd name="T44" fmla="*/ 139 w 361"/>
              <a:gd name="T45" fmla="*/ 1053 h 1179"/>
              <a:gd name="T46" fmla="*/ 130 w 361"/>
              <a:gd name="T47" fmla="*/ 1110 h 1179"/>
              <a:gd name="T48" fmla="*/ 116 w 361"/>
              <a:gd name="T49" fmla="*/ 1138 h 1179"/>
              <a:gd name="T50" fmla="*/ 122 w 361"/>
              <a:gd name="T51" fmla="*/ 1171 h 1179"/>
              <a:gd name="T52" fmla="*/ 232 w 361"/>
              <a:gd name="T53" fmla="*/ 1171 h 1179"/>
              <a:gd name="T54" fmla="*/ 285 w 361"/>
              <a:gd name="T55" fmla="*/ 1169 h 1179"/>
              <a:gd name="T56" fmla="*/ 280 w 361"/>
              <a:gd name="T57" fmla="*/ 1147 h 1179"/>
              <a:gd name="T58" fmla="*/ 249 w 361"/>
              <a:gd name="T59" fmla="*/ 1133 h 1179"/>
              <a:gd name="T60" fmla="*/ 219 w 361"/>
              <a:gd name="T61" fmla="*/ 1111 h 1179"/>
              <a:gd name="T62" fmla="*/ 211 w 361"/>
              <a:gd name="T63" fmla="*/ 1101 h 1179"/>
              <a:gd name="T64" fmla="*/ 216 w 361"/>
              <a:gd name="T65" fmla="*/ 1050 h 1179"/>
              <a:gd name="T66" fmla="*/ 276 w 361"/>
              <a:gd name="T67" fmla="*/ 756 h 1179"/>
              <a:gd name="T68" fmla="*/ 289 w 361"/>
              <a:gd name="T69" fmla="*/ 493 h 1179"/>
              <a:gd name="T70" fmla="*/ 301 w 361"/>
              <a:gd name="T71" fmla="*/ 441 h 1179"/>
              <a:gd name="T72" fmla="*/ 318 w 361"/>
              <a:gd name="T73" fmla="*/ 415 h 1179"/>
              <a:gd name="T74" fmla="*/ 323 w 361"/>
              <a:gd name="T75" fmla="*/ 382 h 1179"/>
              <a:gd name="T76" fmla="*/ 336 w 361"/>
              <a:gd name="T77" fmla="*/ 351 h 1179"/>
              <a:gd name="T78" fmla="*/ 340 w 361"/>
              <a:gd name="T79" fmla="*/ 338 h 1179"/>
              <a:gd name="T80" fmla="*/ 361 w 361"/>
              <a:gd name="T81" fmla="*/ 315 h 1179"/>
              <a:gd name="T82" fmla="*/ 295 w 361"/>
              <a:gd name="T83" fmla="*/ 334 h 1179"/>
              <a:gd name="T84" fmla="*/ 280 w 361"/>
              <a:gd name="T85" fmla="*/ 346 h 1179"/>
              <a:gd name="T86" fmla="*/ 271 w 361"/>
              <a:gd name="T87" fmla="*/ 376 h 1179"/>
              <a:gd name="T88" fmla="*/ 270 w 361"/>
              <a:gd name="T89" fmla="*/ 353 h 1179"/>
              <a:gd name="T90" fmla="*/ 266 w 361"/>
              <a:gd name="T91" fmla="*/ 287 h 1179"/>
              <a:gd name="T92" fmla="*/ 202 w 361"/>
              <a:gd name="T93" fmla="*/ 194 h 1179"/>
              <a:gd name="T94" fmla="*/ 224 w 361"/>
              <a:gd name="T95" fmla="*/ 194 h 1179"/>
              <a:gd name="T96" fmla="*/ 293 w 361"/>
              <a:gd name="T97" fmla="*/ 160 h 1179"/>
              <a:gd name="T98" fmla="*/ 301 w 361"/>
              <a:gd name="T99" fmla="*/ 156 h 1179"/>
              <a:gd name="T100" fmla="*/ 310 w 361"/>
              <a:gd name="T101" fmla="*/ 156 h 1179"/>
              <a:gd name="T102" fmla="*/ 321 w 361"/>
              <a:gd name="T103" fmla="*/ 146 h 1179"/>
              <a:gd name="T104" fmla="*/ 323 w 361"/>
              <a:gd name="T105" fmla="*/ 117 h 1179"/>
              <a:gd name="T106" fmla="*/ 323 w 361"/>
              <a:gd name="T107" fmla="*/ 69 h 1179"/>
              <a:gd name="T108" fmla="*/ 291 w 361"/>
              <a:gd name="T109" fmla="*/ 25 h 1179"/>
              <a:gd name="T110" fmla="*/ 257 w 361"/>
              <a:gd name="T111" fmla="*/ 1 h 1179"/>
              <a:gd name="T112" fmla="*/ 216 w 361"/>
              <a:gd name="T113" fmla="*/ 9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61" h="1179">
                <a:moveTo>
                  <a:pt x="216" y="9"/>
                </a:moveTo>
                <a:lnTo>
                  <a:pt x="216" y="9"/>
                </a:lnTo>
                <a:lnTo>
                  <a:pt x="201" y="15"/>
                </a:lnTo>
                <a:lnTo>
                  <a:pt x="188" y="22"/>
                </a:lnTo>
                <a:lnTo>
                  <a:pt x="182" y="25"/>
                </a:lnTo>
                <a:lnTo>
                  <a:pt x="177" y="30"/>
                </a:lnTo>
                <a:lnTo>
                  <a:pt x="177" y="30"/>
                </a:lnTo>
                <a:lnTo>
                  <a:pt x="159" y="48"/>
                </a:lnTo>
                <a:lnTo>
                  <a:pt x="155" y="52"/>
                </a:lnTo>
                <a:lnTo>
                  <a:pt x="153" y="57"/>
                </a:lnTo>
                <a:lnTo>
                  <a:pt x="152" y="61"/>
                </a:lnTo>
                <a:lnTo>
                  <a:pt x="152" y="65"/>
                </a:lnTo>
                <a:lnTo>
                  <a:pt x="152" y="65"/>
                </a:lnTo>
                <a:lnTo>
                  <a:pt x="153" y="74"/>
                </a:lnTo>
                <a:lnTo>
                  <a:pt x="153" y="83"/>
                </a:lnTo>
                <a:lnTo>
                  <a:pt x="152" y="91"/>
                </a:lnTo>
                <a:lnTo>
                  <a:pt x="152" y="91"/>
                </a:lnTo>
                <a:lnTo>
                  <a:pt x="152" y="94"/>
                </a:lnTo>
                <a:lnTo>
                  <a:pt x="148" y="104"/>
                </a:lnTo>
                <a:lnTo>
                  <a:pt x="148" y="104"/>
                </a:lnTo>
                <a:lnTo>
                  <a:pt x="144" y="111"/>
                </a:lnTo>
                <a:lnTo>
                  <a:pt x="139" y="116"/>
                </a:lnTo>
                <a:lnTo>
                  <a:pt x="135" y="121"/>
                </a:lnTo>
                <a:lnTo>
                  <a:pt x="122" y="126"/>
                </a:lnTo>
                <a:lnTo>
                  <a:pt x="122" y="126"/>
                </a:lnTo>
                <a:lnTo>
                  <a:pt x="122" y="127"/>
                </a:lnTo>
                <a:lnTo>
                  <a:pt x="124" y="132"/>
                </a:lnTo>
                <a:lnTo>
                  <a:pt x="124" y="135"/>
                </a:lnTo>
                <a:lnTo>
                  <a:pt x="122" y="137"/>
                </a:lnTo>
                <a:lnTo>
                  <a:pt x="121" y="140"/>
                </a:lnTo>
                <a:lnTo>
                  <a:pt x="117" y="142"/>
                </a:lnTo>
                <a:lnTo>
                  <a:pt x="117" y="142"/>
                </a:lnTo>
                <a:lnTo>
                  <a:pt x="108" y="149"/>
                </a:lnTo>
                <a:lnTo>
                  <a:pt x="101" y="156"/>
                </a:lnTo>
                <a:lnTo>
                  <a:pt x="93" y="161"/>
                </a:lnTo>
                <a:lnTo>
                  <a:pt x="88" y="164"/>
                </a:lnTo>
                <a:lnTo>
                  <a:pt x="88" y="164"/>
                </a:lnTo>
                <a:lnTo>
                  <a:pt x="77" y="168"/>
                </a:lnTo>
                <a:lnTo>
                  <a:pt x="59" y="173"/>
                </a:lnTo>
                <a:lnTo>
                  <a:pt x="40" y="182"/>
                </a:lnTo>
                <a:lnTo>
                  <a:pt x="33" y="185"/>
                </a:lnTo>
                <a:lnTo>
                  <a:pt x="28" y="191"/>
                </a:lnTo>
                <a:lnTo>
                  <a:pt x="28" y="191"/>
                </a:lnTo>
                <a:lnTo>
                  <a:pt x="19" y="203"/>
                </a:lnTo>
                <a:lnTo>
                  <a:pt x="10" y="218"/>
                </a:lnTo>
                <a:lnTo>
                  <a:pt x="7" y="227"/>
                </a:lnTo>
                <a:lnTo>
                  <a:pt x="4" y="236"/>
                </a:lnTo>
                <a:lnTo>
                  <a:pt x="3" y="244"/>
                </a:lnTo>
                <a:lnTo>
                  <a:pt x="2" y="250"/>
                </a:lnTo>
                <a:lnTo>
                  <a:pt x="2" y="250"/>
                </a:lnTo>
                <a:lnTo>
                  <a:pt x="3" y="279"/>
                </a:lnTo>
                <a:lnTo>
                  <a:pt x="3" y="326"/>
                </a:lnTo>
                <a:lnTo>
                  <a:pt x="3" y="372"/>
                </a:lnTo>
                <a:lnTo>
                  <a:pt x="4" y="389"/>
                </a:lnTo>
                <a:lnTo>
                  <a:pt x="7" y="398"/>
                </a:lnTo>
                <a:lnTo>
                  <a:pt x="7" y="398"/>
                </a:lnTo>
                <a:lnTo>
                  <a:pt x="9" y="401"/>
                </a:lnTo>
                <a:lnTo>
                  <a:pt x="13" y="405"/>
                </a:lnTo>
                <a:lnTo>
                  <a:pt x="23" y="410"/>
                </a:lnTo>
                <a:lnTo>
                  <a:pt x="32" y="414"/>
                </a:lnTo>
                <a:lnTo>
                  <a:pt x="36" y="415"/>
                </a:lnTo>
                <a:lnTo>
                  <a:pt x="36" y="415"/>
                </a:lnTo>
                <a:lnTo>
                  <a:pt x="33" y="443"/>
                </a:lnTo>
                <a:lnTo>
                  <a:pt x="29" y="473"/>
                </a:lnTo>
                <a:lnTo>
                  <a:pt x="23" y="509"/>
                </a:lnTo>
                <a:lnTo>
                  <a:pt x="23" y="509"/>
                </a:lnTo>
                <a:lnTo>
                  <a:pt x="19" y="528"/>
                </a:lnTo>
                <a:lnTo>
                  <a:pt x="14" y="546"/>
                </a:lnTo>
                <a:lnTo>
                  <a:pt x="7" y="577"/>
                </a:lnTo>
                <a:lnTo>
                  <a:pt x="0" y="598"/>
                </a:lnTo>
                <a:lnTo>
                  <a:pt x="0" y="605"/>
                </a:lnTo>
                <a:lnTo>
                  <a:pt x="0" y="607"/>
                </a:lnTo>
                <a:lnTo>
                  <a:pt x="2" y="608"/>
                </a:lnTo>
                <a:lnTo>
                  <a:pt x="2" y="608"/>
                </a:lnTo>
                <a:lnTo>
                  <a:pt x="8" y="612"/>
                </a:lnTo>
                <a:lnTo>
                  <a:pt x="19" y="616"/>
                </a:lnTo>
                <a:lnTo>
                  <a:pt x="50" y="625"/>
                </a:lnTo>
                <a:lnTo>
                  <a:pt x="92" y="635"/>
                </a:lnTo>
                <a:lnTo>
                  <a:pt x="92" y="635"/>
                </a:lnTo>
                <a:lnTo>
                  <a:pt x="92" y="685"/>
                </a:lnTo>
                <a:lnTo>
                  <a:pt x="92" y="743"/>
                </a:lnTo>
                <a:lnTo>
                  <a:pt x="92" y="743"/>
                </a:lnTo>
                <a:lnTo>
                  <a:pt x="89" y="751"/>
                </a:lnTo>
                <a:lnTo>
                  <a:pt x="87" y="760"/>
                </a:lnTo>
                <a:lnTo>
                  <a:pt x="85" y="767"/>
                </a:lnTo>
                <a:lnTo>
                  <a:pt x="87" y="771"/>
                </a:lnTo>
                <a:lnTo>
                  <a:pt x="88" y="774"/>
                </a:lnTo>
                <a:lnTo>
                  <a:pt x="88" y="774"/>
                </a:lnTo>
                <a:lnTo>
                  <a:pt x="89" y="775"/>
                </a:lnTo>
                <a:lnTo>
                  <a:pt x="89" y="777"/>
                </a:lnTo>
                <a:lnTo>
                  <a:pt x="89" y="784"/>
                </a:lnTo>
                <a:lnTo>
                  <a:pt x="87" y="790"/>
                </a:lnTo>
                <a:lnTo>
                  <a:pt x="83" y="795"/>
                </a:lnTo>
                <a:lnTo>
                  <a:pt x="83" y="795"/>
                </a:lnTo>
                <a:lnTo>
                  <a:pt x="82" y="798"/>
                </a:lnTo>
                <a:lnTo>
                  <a:pt x="80" y="800"/>
                </a:lnTo>
                <a:lnTo>
                  <a:pt x="79" y="810"/>
                </a:lnTo>
                <a:lnTo>
                  <a:pt x="77" y="821"/>
                </a:lnTo>
                <a:lnTo>
                  <a:pt x="75" y="829"/>
                </a:lnTo>
                <a:lnTo>
                  <a:pt x="75" y="829"/>
                </a:lnTo>
                <a:lnTo>
                  <a:pt x="73" y="842"/>
                </a:lnTo>
                <a:lnTo>
                  <a:pt x="69" y="868"/>
                </a:lnTo>
                <a:lnTo>
                  <a:pt x="63" y="943"/>
                </a:lnTo>
                <a:lnTo>
                  <a:pt x="54" y="1049"/>
                </a:lnTo>
                <a:lnTo>
                  <a:pt x="54" y="1049"/>
                </a:lnTo>
                <a:lnTo>
                  <a:pt x="55" y="1054"/>
                </a:lnTo>
                <a:lnTo>
                  <a:pt x="57" y="1058"/>
                </a:lnTo>
                <a:lnTo>
                  <a:pt x="57" y="1058"/>
                </a:lnTo>
                <a:lnTo>
                  <a:pt x="56" y="1067"/>
                </a:lnTo>
                <a:lnTo>
                  <a:pt x="52" y="1086"/>
                </a:lnTo>
                <a:lnTo>
                  <a:pt x="51" y="1096"/>
                </a:lnTo>
                <a:lnTo>
                  <a:pt x="50" y="1106"/>
                </a:lnTo>
                <a:lnTo>
                  <a:pt x="51" y="1114"/>
                </a:lnTo>
                <a:lnTo>
                  <a:pt x="52" y="1117"/>
                </a:lnTo>
                <a:lnTo>
                  <a:pt x="54" y="1118"/>
                </a:lnTo>
                <a:lnTo>
                  <a:pt x="54" y="1118"/>
                </a:lnTo>
                <a:lnTo>
                  <a:pt x="61" y="1123"/>
                </a:lnTo>
                <a:lnTo>
                  <a:pt x="74" y="1125"/>
                </a:lnTo>
                <a:lnTo>
                  <a:pt x="85" y="1128"/>
                </a:lnTo>
                <a:lnTo>
                  <a:pt x="96" y="1127"/>
                </a:lnTo>
                <a:lnTo>
                  <a:pt x="96" y="1127"/>
                </a:lnTo>
                <a:lnTo>
                  <a:pt x="101" y="1125"/>
                </a:lnTo>
                <a:lnTo>
                  <a:pt x="104" y="1123"/>
                </a:lnTo>
                <a:lnTo>
                  <a:pt x="111" y="1117"/>
                </a:lnTo>
                <a:lnTo>
                  <a:pt x="115" y="1108"/>
                </a:lnTo>
                <a:lnTo>
                  <a:pt x="117" y="1101"/>
                </a:lnTo>
                <a:lnTo>
                  <a:pt x="117" y="1101"/>
                </a:lnTo>
                <a:lnTo>
                  <a:pt x="117" y="1091"/>
                </a:lnTo>
                <a:lnTo>
                  <a:pt x="116" y="1077"/>
                </a:lnTo>
                <a:lnTo>
                  <a:pt x="113" y="1058"/>
                </a:lnTo>
                <a:lnTo>
                  <a:pt x="122" y="1058"/>
                </a:lnTo>
                <a:lnTo>
                  <a:pt x="143" y="907"/>
                </a:lnTo>
                <a:lnTo>
                  <a:pt x="143" y="907"/>
                </a:lnTo>
                <a:lnTo>
                  <a:pt x="155" y="855"/>
                </a:lnTo>
                <a:lnTo>
                  <a:pt x="155" y="855"/>
                </a:lnTo>
                <a:lnTo>
                  <a:pt x="148" y="951"/>
                </a:lnTo>
                <a:lnTo>
                  <a:pt x="139" y="1053"/>
                </a:lnTo>
                <a:lnTo>
                  <a:pt x="139" y="1053"/>
                </a:lnTo>
                <a:lnTo>
                  <a:pt x="136" y="1073"/>
                </a:lnTo>
                <a:lnTo>
                  <a:pt x="135" y="1092"/>
                </a:lnTo>
                <a:lnTo>
                  <a:pt x="135" y="1092"/>
                </a:lnTo>
                <a:lnTo>
                  <a:pt x="132" y="1101"/>
                </a:lnTo>
                <a:lnTo>
                  <a:pt x="130" y="1110"/>
                </a:lnTo>
                <a:lnTo>
                  <a:pt x="130" y="1110"/>
                </a:lnTo>
                <a:lnTo>
                  <a:pt x="129" y="1110"/>
                </a:lnTo>
                <a:lnTo>
                  <a:pt x="125" y="1114"/>
                </a:lnTo>
                <a:lnTo>
                  <a:pt x="121" y="1120"/>
                </a:lnTo>
                <a:lnTo>
                  <a:pt x="117" y="1132"/>
                </a:lnTo>
                <a:lnTo>
                  <a:pt x="117" y="1132"/>
                </a:lnTo>
                <a:lnTo>
                  <a:pt x="116" y="1138"/>
                </a:lnTo>
                <a:lnTo>
                  <a:pt x="116" y="1144"/>
                </a:lnTo>
                <a:lnTo>
                  <a:pt x="118" y="1156"/>
                </a:lnTo>
                <a:lnTo>
                  <a:pt x="121" y="1165"/>
                </a:lnTo>
                <a:lnTo>
                  <a:pt x="122" y="1170"/>
                </a:lnTo>
                <a:lnTo>
                  <a:pt x="122" y="1170"/>
                </a:lnTo>
                <a:lnTo>
                  <a:pt x="122" y="1171"/>
                </a:lnTo>
                <a:lnTo>
                  <a:pt x="125" y="1172"/>
                </a:lnTo>
                <a:lnTo>
                  <a:pt x="134" y="1176"/>
                </a:lnTo>
                <a:lnTo>
                  <a:pt x="148" y="1179"/>
                </a:lnTo>
                <a:lnTo>
                  <a:pt x="148" y="1179"/>
                </a:lnTo>
                <a:lnTo>
                  <a:pt x="196" y="1174"/>
                </a:lnTo>
                <a:lnTo>
                  <a:pt x="232" y="1171"/>
                </a:lnTo>
                <a:lnTo>
                  <a:pt x="249" y="1170"/>
                </a:lnTo>
                <a:lnTo>
                  <a:pt x="249" y="1170"/>
                </a:lnTo>
                <a:lnTo>
                  <a:pt x="260" y="1171"/>
                </a:lnTo>
                <a:lnTo>
                  <a:pt x="274" y="1171"/>
                </a:lnTo>
                <a:lnTo>
                  <a:pt x="280" y="1170"/>
                </a:lnTo>
                <a:lnTo>
                  <a:pt x="285" y="1169"/>
                </a:lnTo>
                <a:lnTo>
                  <a:pt x="289" y="1165"/>
                </a:lnTo>
                <a:lnTo>
                  <a:pt x="289" y="1164"/>
                </a:lnTo>
                <a:lnTo>
                  <a:pt x="289" y="1161"/>
                </a:lnTo>
                <a:lnTo>
                  <a:pt x="289" y="1161"/>
                </a:lnTo>
                <a:lnTo>
                  <a:pt x="285" y="1153"/>
                </a:lnTo>
                <a:lnTo>
                  <a:pt x="280" y="1147"/>
                </a:lnTo>
                <a:lnTo>
                  <a:pt x="274" y="1141"/>
                </a:lnTo>
                <a:lnTo>
                  <a:pt x="267" y="1136"/>
                </a:lnTo>
                <a:lnTo>
                  <a:pt x="267" y="1136"/>
                </a:lnTo>
                <a:lnTo>
                  <a:pt x="261" y="1133"/>
                </a:lnTo>
                <a:lnTo>
                  <a:pt x="256" y="1133"/>
                </a:lnTo>
                <a:lnTo>
                  <a:pt x="249" y="1133"/>
                </a:lnTo>
                <a:lnTo>
                  <a:pt x="242" y="1132"/>
                </a:lnTo>
                <a:lnTo>
                  <a:pt x="242" y="1132"/>
                </a:lnTo>
                <a:lnTo>
                  <a:pt x="237" y="1129"/>
                </a:lnTo>
                <a:lnTo>
                  <a:pt x="233" y="1125"/>
                </a:lnTo>
                <a:lnTo>
                  <a:pt x="224" y="1119"/>
                </a:lnTo>
                <a:lnTo>
                  <a:pt x="219" y="1111"/>
                </a:lnTo>
                <a:lnTo>
                  <a:pt x="216" y="1110"/>
                </a:lnTo>
                <a:lnTo>
                  <a:pt x="216" y="1110"/>
                </a:lnTo>
                <a:lnTo>
                  <a:pt x="216" y="1110"/>
                </a:lnTo>
                <a:lnTo>
                  <a:pt x="209" y="1110"/>
                </a:lnTo>
                <a:lnTo>
                  <a:pt x="202" y="1110"/>
                </a:lnTo>
                <a:lnTo>
                  <a:pt x="211" y="1101"/>
                </a:lnTo>
                <a:lnTo>
                  <a:pt x="211" y="1101"/>
                </a:lnTo>
                <a:lnTo>
                  <a:pt x="214" y="1090"/>
                </a:lnTo>
                <a:lnTo>
                  <a:pt x="215" y="1077"/>
                </a:lnTo>
                <a:lnTo>
                  <a:pt x="216" y="1062"/>
                </a:lnTo>
                <a:lnTo>
                  <a:pt x="216" y="1062"/>
                </a:lnTo>
                <a:lnTo>
                  <a:pt x="216" y="1050"/>
                </a:lnTo>
                <a:lnTo>
                  <a:pt x="220" y="1030"/>
                </a:lnTo>
                <a:lnTo>
                  <a:pt x="230" y="977"/>
                </a:lnTo>
                <a:lnTo>
                  <a:pt x="249" y="885"/>
                </a:lnTo>
                <a:lnTo>
                  <a:pt x="249" y="885"/>
                </a:lnTo>
                <a:lnTo>
                  <a:pt x="263" y="818"/>
                </a:lnTo>
                <a:lnTo>
                  <a:pt x="276" y="756"/>
                </a:lnTo>
                <a:lnTo>
                  <a:pt x="276" y="756"/>
                </a:lnTo>
                <a:lnTo>
                  <a:pt x="279" y="730"/>
                </a:lnTo>
                <a:lnTo>
                  <a:pt x="281" y="696"/>
                </a:lnTo>
                <a:lnTo>
                  <a:pt x="284" y="652"/>
                </a:lnTo>
                <a:lnTo>
                  <a:pt x="314" y="644"/>
                </a:lnTo>
                <a:lnTo>
                  <a:pt x="289" y="493"/>
                </a:lnTo>
                <a:lnTo>
                  <a:pt x="284" y="453"/>
                </a:lnTo>
                <a:lnTo>
                  <a:pt x="284" y="453"/>
                </a:lnTo>
                <a:lnTo>
                  <a:pt x="290" y="450"/>
                </a:lnTo>
                <a:lnTo>
                  <a:pt x="296" y="446"/>
                </a:lnTo>
                <a:lnTo>
                  <a:pt x="301" y="441"/>
                </a:lnTo>
                <a:lnTo>
                  <a:pt x="301" y="441"/>
                </a:lnTo>
                <a:lnTo>
                  <a:pt x="307" y="436"/>
                </a:lnTo>
                <a:lnTo>
                  <a:pt x="313" y="431"/>
                </a:lnTo>
                <a:lnTo>
                  <a:pt x="315" y="428"/>
                </a:lnTo>
                <a:lnTo>
                  <a:pt x="317" y="424"/>
                </a:lnTo>
                <a:lnTo>
                  <a:pt x="318" y="420"/>
                </a:lnTo>
                <a:lnTo>
                  <a:pt x="318" y="415"/>
                </a:lnTo>
                <a:lnTo>
                  <a:pt x="318" y="415"/>
                </a:lnTo>
                <a:lnTo>
                  <a:pt x="318" y="404"/>
                </a:lnTo>
                <a:lnTo>
                  <a:pt x="318" y="396"/>
                </a:lnTo>
                <a:lnTo>
                  <a:pt x="318" y="389"/>
                </a:lnTo>
                <a:lnTo>
                  <a:pt x="318" y="389"/>
                </a:lnTo>
                <a:lnTo>
                  <a:pt x="323" y="382"/>
                </a:lnTo>
                <a:lnTo>
                  <a:pt x="331" y="372"/>
                </a:lnTo>
                <a:lnTo>
                  <a:pt x="331" y="372"/>
                </a:lnTo>
                <a:lnTo>
                  <a:pt x="333" y="368"/>
                </a:lnTo>
                <a:lnTo>
                  <a:pt x="335" y="366"/>
                </a:lnTo>
                <a:lnTo>
                  <a:pt x="335" y="358"/>
                </a:lnTo>
                <a:lnTo>
                  <a:pt x="336" y="351"/>
                </a:lnTo>
                <a:lnTo>
                  <a:pt x="336" y="351"/>
                </a:lnTo>
                <a:lnTo>
                  <a:pt x="338" y="346"/>
                </a:lnTo>
                <a:lnTo>
                  <a:pt x="340" y="342"/>
                </a:lnTo>
                <a:lnTo>
                  <a:pt x="340" y="342"/>
                </a:lnTo>
                <a:lnTo>
                  <a:pt x="340" y="340"/>
                </a:lnTo>
                <a:lnTo>
                  <a:pt x="340" y="338"/>
                </a:lnTo>
                <a:lnTo>
                  <a:pt x="340" y="337"/>
                </a:lnTo>
                <a:lnTo>
                  <a:pt x="340" y="337"/>
                </a:lnTo>
                <a:lnTo>
                  <a:pt x="352" y="326"/>
                </a:lnTo>
                <a:lnTo>
                  <a:pt x="359" y="319"/>
                </a:lnTo>
                <a:lnTo>
                  <a:pt x="361" y="316"/>
                </a:lnTo>
                <a:lnTo>
                  <a:pt x="361" y="315"/>
                </a:lnTo>
                <a:lnTo>
                  <a:pt x="361" y="315"/>
                </a:lnTo>
                <a:lnTo>
                  <a:pt x="357" y="311"/>
                </a:lnTo>
                <a:lnTo>
                  <a:pt x="327" y="311"/>
                </a:lnTo>
                <a:lnTo>
                  <a:pt x="296" y="337"/>
                </a:lnTo>
                <a:lnTo>
                  <a:pt x="296" y="337"/>
                </a:lnTo>
                <a:lnTo>
                  <a:pt x="295" y="334"/>
                </a:lnTo>
                <a:lnTo>
                  <a:pt x="293" y="333"/>
                </a:lnTo>
                <a:lnTo>
                  <a:pt x="289" y="333"/>
                </a:lnTo>
                <a:lnTo>
                  <a:pt x="289" y="333"/>
                </a:lnTo>
                <a:lnTo>
                  <a:pt x="285" y="335"/>
                </a:lnTo>
                <a:lnTo>
                  <a:pt x="282" y="340"/>
                </a:lnTo>
                <a:lnTo>
                  <a:pt x="280" y="346"/>
                </a:lnTo>
                <a:lnTo>
                  <a:pt x="280" y="346"/>
                </a:lnTo>
                <a:lnTo>
                  <a:pt x="279" y="351"/>
                </a:lnTo>
                <a:lnTo>
                  <a:pt x="280" y="358"/>
                </a:lnTo>
                <a:lnTo>
                  <a:pt x="280" y="358"/>
                </a:lnTo>
                <a:lnTo>
                  <a:pt x="284" y="367"/>
                </a:lnTo>
                <a:lnTo>
                  <a:pt x="271" y="376"/>
                </a:lnTo>
                <a:lnTo>
                  <a:pt x="271" y="376"/>
                </a:lnTo>
                <a:lnTo>
                  <a:pt x="272" y="372"/>
                </a:lnTo>
                <a:lnTo>
                  <a:pt x="272" y="367"/>
                </a:lnTo>
                <a:lnTo>
                  <a:pt x="271" y="363"/>
                </a:lnTo>
                <a:lnTo>
                  <a:pt x="271" y="363"/>
                </a:lnTo>
                <a:lnTo>
                  <a:pt x="270" y="353"/>
                </a:lnTo>
                <a:lnTo>
                  <a:pt x="267" y="338"/>
                </a:lnTo>
                <a:lnTo>
                  <a:pt x="267" y="319"/>
                </a:lnTo>
                <a:lnTo>
                  <a:pt x="267" y="302"/>
                </a:lnTo>
                <a:lnTo>
                  <a:pt x="267" y="302"/>
                </a:lnTo>
                <a:lnTo>
                  <a:pt x="267" y="295"/>
                </a:lnTo>
                <a:lnTo>
                  <a:pt x="266" y="287"/>
                </a:lnTo>
                <a:lnTo>
                  <a:pt x="263" y="272"/>
                </a:lnTo>
                <a:lnTo>
                  <a:pt x="258" y="259"/>
                </a:lnTo>
                <a:lnTo>
                  <a:pt x="254" y="250"/>
                </a:lnTo>
                <a:lnTo>
                  <a:pt x="254" y="250"/>
                </a:lnTo>
                <a:lnTo>
                  <a:pt x="207" y="199"/>
                </a:lnTo>
                <a:lnTo>
                  <a:pt x="202" y="194"/>
                </a:lnTo>
                <a:lnTo>
                  <a:pt x="202" y="194"/>
                </a:lnTo>
                <a:lnTo>
                  <a:pt x="213" y="197"/>
                </a:lnTo>
                <a:lnTo>
                  <a:pt x="220" y="197"/>
                </a:lnTo>
                <a:lnTo>
                  <a:pt x="223" y="196"/>
                </a:lnTo>
                <a:lnTo>
                  <a:pt x="224" y="194"/>
                </a:lnTo>
                <a:lnTo>
                  <a:pt x="224" y="194"/>
                </a:lnTo>
                <a:lnTo>
                  <a:pt x="238" y="180"/>
                </a:lnTo>
                <a:lnTo>
                  <a:pt x="249" y="169"/>
                </a:lnTo>
                <a:lnTo>
                  <a:pt x="276" y="156"/>
                </a:lnTo>
                <a:lnTo>
                  <a:pt x="276" y="156"/>
                </a:lnTo>
                <a:lnTo>
                  <a:pt x="284" y="158"/>
                </a:lnTo>
                <a:lnTo>
                  <a:pt x="293" y="160"/>
                </a:lnTo>
                <a:lnTo>
                  <a:pt x="293" y="160"/>
                </a:lnTo>
                <a:lnTo>
                  <a:pt x="294" y="160"/>
                </a:lnTo>
                <a:lnTo>
                  <a:pt x="296" y="160"/>
                </a:lnTo>
                <a:lnTo>
                  <a:pt x="299" y="159"/>
                </a:lnTo>
                <a:lnTo>
                  <a:pt x="301" y="156"/>
                </a:lnTo>
                <a:lnTo>
                  <a:pt x="301" y="156"/>
                </a:lnTo>
                <a:lnTo>
                  <a:pt x="303" y="154"/>
                </a:lnTo>
                <a:lnTo>
                  <a:pt x="303" y="154"/>
                </a:lnTo>
                <a:lnTo>
                  <a:pt x="304" y="155"/>
                </a:lnTo>
                <a:lnTo>
                  <a:pt x="305" y="156"/>
                </a:lnTo>
                <a:lnTo>
                  <a:pt x="305" y="156"/>
                </a:lnTo>
                <a:lnTo>
                  <a:pt x="310" y="156"/>
                </a:lnTo>
                <a:lnTo>
                  <a:pt x="313" y="155"/>
                </a:lnTo>
                <a:lnTo>
                  <a:pt x="314" y="151"/>
                </a:lnTo>
                <a:lnTo>
                  <a:pt x="314" y="151"/>
                </a:lnTo>
                <a:lnTo>
                  <a:pt x="315" y="149"/>
                </a:lnTo>
                <a:lnTo>
                  <a:pt x="318" y="147"/>
                </a:lnTo>
                <a:lnTo>
                  <a:pt x="321" y="146"/>
                </a:lnTo>
                <a:lnTo>
                  <a:pt x="323" y="142"/>
                </a:lnTo>
                <a:lnTo>
                  <a:pt x="323" y="142"/>
                </a:lnTo>
                <a:lnTo>
                  <a:pt x="323" y="138"/>
                </a:lnTo>
                <a:lnTo>
                  <a:pt x="323" y="132"/>
                </a:lnTo>
                <a:lnTo>
                  <a:pt x="322" y="124"/>
                </a:lnTo>
                <a:lnTo>
                  <a:pt x="323" y="117"/>
                </a:lnTo>
                <a:lnTo>
                  <a:pt x="323" y="117"/>
                </a:lnTo>
                <a:lnTo>
                  <a:pt x="323" y="109"/>
                </a:lnTo>
                <a:lnTo>
                  <a:pt x="323" y="99"/>
                </a:lnTo>
                <a:lnTo>
                  <a:pt x="323" y="77"/>
                </a:lnTo>
                <a:lnTo>
                  <a:pt x="323" y="77"/>
                </a:lnTo>
                <a:lnTo>
                  <a:pt x="323" y="69"/>
                </a:lnTo>
                <a:lnTo>
                  <a:pt x="322" y="61"/>
                </a:lnTo>
                <a:lnTo>
                  <a:pt x="318" y="53"/>
                </a:lnTo>
                <a:lnTo>
                  <a:pt x="310" y="43"/>
                </a:lnTo>
                <a:lnTo>
                  <a:pt x="310" y="43"/>
                </a:lnTo>
                <a:lnTo>
                  <a:pt x="299" y="33"/>
                </a:lnTo>
                <a:lnTo>
                  <a:pt x="291" y="25"/>
                </a:lnTo>
                <a:lnTo>
                  <a:pt x="280" y="18"/>
                </a:lnTo>
                <a:lnTo>
                  <a:pt x="280" y="18"/>
                </a:lnTo>
                <a:lnTo>
                  <a:pt x="275" y="13"/>
                </a:lnTo>
                <a:lnTo>
                  <a:pt x="267" y="6"/>
                </a:lnTo>
                <a:lnTo>
                  <a:pt x="263" y="4"/>
                </a:lnTo>
                <a:lnTo>
                  <a:pt x="257" y="1"/>
                </a:lnTo>
                <a:lnTo>
                  <a:pt x="252" y="0"/>
                </a:lnTo>
                <a:lnTo>
                  <a:pt x="246" y="0"/>
                </a:lnTo>
                <a:lnTo>
                  <a:pt x="246" y="0"/>
                </a:lnTo>
                <a:lnTo>
                  <a:pt x="234" y="3"/>
                </a:lnTo>
                <a:lnTo>
                  <a:pt x="224" y="6"/>
                </a:lnTo>
                <a:lnTo>
                  <a:pt x="216" y="9"/>
                </a:lnTo>
                <a:lnTo>
                  <a:pt x="216" y="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8">
            <a:extLst>
              <a:ext uri="{FF2B5EF4-FFF2-40B4-BE49-F238E27FC236}">
                <a16:creationId xmlns:a16="http://schemas.microsoft.com/office/drawing/2014/main" id="{F7A1189B-322D-41E7-BFE4-BD562427852D}"/>
              </a:ext>
            </a:extLst>
          </p:cNvPr>
          <p:cNvSpPr>
            <a:spLocks noEditPoints="1"/>
          </p:cNvSpPr>
          <p:nvPr/>
        </p:nvSpPr>
        <p:spPr bwMode="auto">
          <a:xfrm>
            <a:off x="4675264" y="4641293"/>
            <a:ext cx="461963" cy="1679575"/>
          </a:xfrm>
          <a:custGeom>
            <a:avLst/>
            <a:gdLst>
              <a:gd name="T0" fmla="*/ 133 w 291"/>
              <a:gd name="T1" fmla="*/ 24 h 1058"/>
              <a:gd name="T2" fmla="*/ 87 w 291"/>
              <a:gd name="T3" fmla="*/ 61 h 1058"/>
              <a:gd name="T4" fmla="*/ 80 w 291"/>
              <a:gd name="T5" fmla="*/ 85 h 1058"/>
              <a:gd name="T6" fmla="*/ 85 w 291"/>
              <a:gd name="T7" fmla="*/ 124 h 1058"/>
              <a:gd name="T8" fmla="*/ 102 w 291"/>
              <a:gd name="T9" fmla="*/ 158 h 1058"/>
              <a:gd name="T10" fmla="*/ 111 w 291"/>
              <a:gd name="T11" fmla="*/ 169 h 1058"/>
              <a:gd name="T12" fmla="*/ 133 w 291"/>
              <a:gd name="T13" fmla="*/ 189 h 1058"/>
              <a:gd name="T14" fmla="*/ 162 w 291"/>
              <a:gd name="T15" fmla="*/ 180 h 1058"/>
              <a:gd name="T16" fmla="*/ 130 w 291"/>
              <a:gd name="T17" fmla="*/ 244 h 1058"/>
              <a:gd name="T18" fmla="*/ 99 w 291"/>
              <a:gd name="T19" fmla="*/ 282 h 1058"/>
              <a:gd name="T20" fmla="*/ 66 w 291"/>
              <a:gd name="T21" fmla="*/ 246 h 1058"/>
              <a:gd name="T22" fmla="*/ 35 w 291"/>
              <a:gd name="T23" fmla="*/ 241 h 1058"/>
              <a:gd name="T24" fmla="*/ 13 w 291"/>
              <a:gd name="T25" fmla="*/ 244 h 1058"/>
              <a:gd name="T26" fmla="*/ 23 w 291"/>
              <a:gd name="T27" fmla="*/ 260 h 1058"/>
              <a:gd name="T28" fmla="*/ 0 w 291"/>
              <a:gd name="T29" fmla="*/ 250 h 1058"/>
              <a:gd name="T30" fmla="*/ 9 w 291"/>
              <a:gd name="T31" fmla="*/ 268 h 1058"/>
              <a:gd name="T32" fmla="*/ 12 w 291"/>
              <a:gd name="T33" fmla="*/ 285 h 1058"/>
              <a:gd name="T34" fmla="*/ 40 w 291"/>
              <a:gd name="T35" fmla="*/ 317 h 1058"/>
              <a:gd name="T36" fmla="*/ 72 w 291"/>
              <a:gd name="T37" fmla="*/ 349 h 1058"/>
              <a:gd name="T38" fmla="*/ 84 w 291"/>
              <a:gd name="T39" fmla="*/ 409 h 1058"/>
              <a:gd name="T40" fmla="*/ 83 w 291"/>
              <a:gd name="T41" fmla="*/ 425 h 1058"/>
              <a:gd name="T42" fmla="*/ 73 w 291"/>
              <a:gd name="T43" fmla="*/ 510 h 1058"/>
              <a:gd name="T44" fmla="*/ 65 w 291"/>
              <a:gd name="T45" fmla="*/ 628 h 1058"/>
              <a:gd name="T46" fmla="*/ 92 w 291"/>
              <a:gd name="T47" fmla="*/ 774 h 1058"/>
              <a:gd name="T48" fmla="*/ 124 w 291"/>
              <a:gd name="T49" fmla="*/ 874 h 1058"/>
              <a:gd name="T50" fmla="*/ 119 w 291"/>
              <a:gd name="T51" fmla="*/ 931 h 1058"/>
              <a:gd name="T52" fmla="*/ 94 w 291"/>
              <a:gd name="T53" fmla="*/ 985 h 1058"/>
              <a:gd name="T54" fmla="*/ 55 w 291"/>
              <a:gd name="T55" fmla="*/ 1002 h 1058"/>
              <a:gd name="T56" fmla="*/ 50 w 291"/>
              <a:gd name="T57" fmla="*/ 1029 h 1058"/>
              <a:gd name="T58" fmla="*/ 87 w 291"/>
              <a:gd name="T59" fmla="*/ 1041 h 1058"/>
              <a:gd name="T60" fmla="*/ 111 w 291"/>
              <a:gd name="T61" fmla="*/ 1052 h 1058"/>
              <a:gd name="T62" fmla="*/ 182 w 291"/>
              <a:gd name="T63" fmla="*/ 1056 h 1058"/>
              <a:gd name="T64" fmla="*/ 238 w 291"/>
              <a:gd name="T65" fmla="*/ 1045 h 1058"/>
              <a:gd name="T66" fmla="*/ 248 w 291"/>
              <a:gd name="T67" fmla="*/ 996 h 1058"/>
              <a:gd name="T68" fmla="*/ 252 w 291"/>
              <a:gd name="T69" fmla="*/ 981 h 1058"/>
              <a:gd name="T70" fmla="*/ 254 w 291"/>
              <a:gd name="T71" fmla="*/ 968 h 1058"/>
              <a:gd name="T72" fmla="*/ 244 w 291"/>
              <a:gd name="T73" fmla="*/ 951 h 1058"/>
              <a:gd name="T74" fmla="*/ 259 w 291"/>
              <a:gd name="T75" fmla="*/ 891 h 1058"/>
              <a:gd name="T76" fmla="*/ 252 w 291"/>
              <a:gd name="T77" fmla="*/ 762 h 1058"/>
              <a:gd name="T78" fmla="*/ 241 w 291"/>
              <a:gd name="T79" fmla="*/ 690 h 1058"/>
              <a:gd name="T80" fmla="*/ 249 w 291"/>
              <a:gd name="T81" fmla="*/ 691 h 1058"/>
              <a:gd name="T82" fmla="*/ 259 w 291"/>
              <a:gd name="T83" fmla="*/ 600 h 1058"/>
              <a:gd name="T84" fmla="*/ 278 w 291"/>
              <a:gd name="T85" fmla="*/ 504 h 1058"/>
              <a:gd name="T86" fmla="*/ 279 w 291"/>
              <a:gd name="T87" fmla="*/ 428 h 1058"/>
              <a:gd name="T88" fmla="*/ 289 w 291"/>
              <a:gd name="T89" fmla="*/ 235 h 1058"/>
              <a:gd name="T90" fmla="*/ 271 w 291"/>
              <a:gd name="T91" fmla="*/ 175 h 1058"/>
              <a:gd name="T92" fmla="*/ 234 w 291"/>
              <a:gd name="T93" fmla="*/ 148 h 1058"/>
              <a:gd name="T94" fmla="*/ 207 w 291"/>
              <a:gd name="T95" fmla="*/ 114 h 1058"/>
              <a:gd name="T96" fmla="*/ 214 w 291"/>
              <a:gd name="T97" fmla="*/ 79 h 1058"/>
              <a:gd name="T98" fmla="*/ 194 w 291"/>
              <a:gd name="T99" fmla="*/ 43 h 1058"/>
              <a:gd name="T100" fmla="*/ 194 w 291"/>
              <a:gd name="T101" fmla="*/ 13 h 1058"/>
              <a:gd name="T102" fmla="*/ 158 w 291"/>
              <a:gd name="T103" fmla="*/ 1 h 1058"/>
              <a:gd name="T104" fmla="*/ 148 w 291"/>
              <a:gd name="T105" fmla="*/ 23 h 1058"/>
              <a:gd name="T106" fmla="*/ 192 w 291"/>
              <a:gd name="T107" fmla="*/ 804 h 1058"/>
              <a:gd name="T108" fmla="*/ 196 w 291"/>
              <a:gd name="T109" fmla="*/ 934 h 1058"/>
              <a:gd name="T110" fmla="*/ 185 w 291"/>
              <a:gd name="T111" fmla="*/ 955 h 1058"/>
              <a:gd name="T112" fmla="*/ 181 w 291"/>
              <a:gd name="T113" fmla="*/ 932 h 1058"/>
              <a:gd name="T114" fmla="*/ 179 w 291"/>
              <a:gd name="T115" fmla="*/ 852 h 1058"/>
              <a:gd name="T116" fmla="*/ 173 w 291"/>
              <a:gd name="T117" fmla="*/ 762 h 1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91" h="1058">
                <a:moveTo>
                  <a:pt x="148" y="23"/>
                </a:moveTo>
                <a:lnTo>
                  <a:pt x="148" y="23"/>
                </a:lnTo>
                <a:lnTo>
                  <a:pt x="147" y="23"/>
                </a:lnTo>
                <a:lnTo>
                  <a:pt x="145" y="21"/>
                </a:lnTo>
                <a:lnTo>
                  <a:pt x="141" y="21"/>
                </a:lnTo>
                <a:lnTo>
                  <a:pt x="133" y="24"/>
                </a:lnTo>
                <a:lnTo>
                  <a:pt x="133" y="24"/>
                </a:lnTo>
                <a:lnTo>
                  <a:pt x="111" y="31"/>
                </a:lnTo>
                <a:lnTo>
                  <a:pt x="100" y="35"/>
                </a:lnTo>
                <a:lnTo>
                  <a:pt x="98" y="38"/>
                </a:lnTo>
                <a:lnTo>
                  <a:pt x="95" y="40"/>
                </a:lnTo>
                <a:lnTo>
                  <a:pt x="95" y="40"/>
                </a:lnTo>
                <a:lnTo>
                  <a:pt x="91" y="53"/>
                </a:lnTo>
                <a:lnTo>
                  <a:pt x="87" y="61"/>
                </a:lnTo>
                <a:lnTo>
                  <a:pt x="87" y="61"/>
                </a:lnTo>
                <a:lnTo>
                  <a:pt x="83" y="66"/>
                </a:lnTo>
                <a:lnTo>
                  <a:pt x="80" y="69"/>
                </a:lnTo>
                <a:lnTo>
                  <a:pt x="79" y="72"/>
                </a:lnTo>
                <a:lnTo>
                  <a:pt x="79" y="72"/>
                </a:lnTo>
                <a:lnTo>
                  <a:pt x="79" y="79"/>
                </a:lnTo>
                <a:lnTo>
                  <a:pt x="80" y="85"/>
                </a:lnTo>
                <a:lnTo>
                  <a:pt x="80" y="85"/>
                </a:lnTo>
                <a:lnTo>
                  <a:pt x="81" y="92"/>
                </a:lnTo>
                <a:lnTo>
                  <a:pt x="83" y="98"/>
                </a:lnTo>
                <a:lnTo>
                  <a:pt x="83" y="98"/>
                </a:lnTo>
                <a:lnTo>
                  <a:pt x="81" y="110"/>
                </a:lnTo>
                <a:lnTo>
                  <a:pt x="84" y="120"/>
                </a:lnTo>
                <a:lnTo>
                  <a:pt x="85" y="124"/>
                </a:lnTo>
                <a:lnTo>
                  <a:pt x="87" y="126"/>
                </a:lnTo>
                <a:lnTo>
                  <a:pt x="87" y="126"/>
                </a:lnTo>
                <a:lnTo>
                  <a:pt x="96" y="136"/>
                </a:lnTo>
                <a:lnTo>
                  <a:pt x="99" y="139"/>
                </a:lnTo>
                <a:lnTo>
                  <a:pt x="99" y="139"/>
                </a:lnTo>
                <a:lnTo>
                  <a:pt x="100" y="150"/>
                </a:lnTo>
                <a:lnTo>
                  <a:pt x="102" y="158"/>
                </a:lnTo>
                <a:lnTo>
                  <a:pt x="103" y="159"/>
                </a:lnTo>
                <a:lnTo>
                  <a:pt x="103" y="160"/>
                </a:lnTo>
                <a:lnTo>
                  <a:pt x="103" y="160"/>
                </a:lnTo>
                <a:lnTo>
                  <a:pt x="106" y="160"/>
                </a:lnTo>
                <a:lnTo>
                  <a:pt x="107" y="162"/>
                </a:lnTo>
                <a:lnTo>
                  <a:pt x="107" y="162"/>
                </a:lnTo>
                <a:lnTo>
                  <a:pt x="111" y="169"/>
                </a:lnTo>
                <a:lnTo>
                  <a:pt x="115" y="174"/>
                </a:lnTo>
                <a:lnTo>
                  <a:pt x="115" y="174"/>
                </a:lnTo>
                <a:lnTo>
                  <a:pt x="121" y="180"/>
                </a:lnTo>
                <a:lnTo>
                  <a:pt x="125" y="184"/>
                </a:lnTo>
                <a:lnTo>
                  <a:pt x="129" y="186"/>
                </a:lnTo>
                <a:lnTo>
                  <a:pt x="129" y="186"/>
                </a:lnTo>
                <a:lnTo>
                  <a:pt x="133" y="189"/>
                </a:lnTo>
                <a:lnTo>
                  <a:pt x="136" y="190"/>
                </a:lnTo>
                <a:lnTo>
                  <a:pt x="141" y="190"/>
                </a:lnTo>
                <a:lnTo>
                  <a:pt x="148" y="189"/>
                </a:lnTo>
                <a:lnTo>
                  <a:pt x="148" y="189"/>
                </a:lnTo>
                <a:lnTo>
                  <a:pt x="152" y="188"/>
                </a:lnTo>
                <a:lnTo>
                  <a:pt x="155" y="185"/>
                </a:lnTo>
                <a:lnTo>
                  <a:pt x="162" y="180"/>
                </a:lnTo>
                <a:lnTo>
                  <a:pt x="167" y="171"/>
                </a:lnTo>
                <a:lnTo>
                  <a:pt x="170" y="181"/>
                </a:lnTo>
                <a:lnTo>
                  <a:pt x="170" y="181"/>
                </a:lnTo>
                <a:lnTo>
                  <a:pt x="143" y="210"/>
                </a:lnTo>
                <a:lnTo>
                  <a:pt x="143" y="210"/>
                </a:lnTo>
                <a:lnTo>
                  <a:pt x="139" y="222"/>
                </a:lnTo>
                <a:lnTo>
                  <a:pt x="130" y="244"/>
                </a:lnTo>
                <a:lnTo>
                  <a:pt x="121" y="274"/>
                </a:lnTo>
                <a:lnTo>
                  <a:pt x="121" y="274"/>
                </a:lnTo>
                <a:lnTo>
                  <a:pt x="117" y="283"/>
                </a:lnTo>
                <a:lnTo>
                  <a:pt x="113" y="290"/>
                </a:lnTo>
                <a:lnTo>
                  <a:pt x="111" y="291"/>
                </a:lnTo>
                <a:lnTo>
                  <a:pt x="111" y="291"/>
                </a:lnTo>
                <a:lnTo>
                  <a:pt x="99" y="282"/>
                </a:lnTo>
                <a:lnTo>
                  <a:pt x="99" y="282"/>
                </a:lnTo>
                <a:lnTo>
                  <a:pt x="94" y="270"/>
                </a:lnTo>
                <a:lnTo>
                  <a:pt x="85" y="255"/>
                </a:lnTo>
                <a:lnTo>
                  <a:pt x="85" y="255"/>
                </a:lnTo>
                <a:lnTo>
                  <a:pt x="75" y="250"/>
                </a:lnTo>
                <a:lnTo>
                  <a:pt x="66" y="246"/>
                </a:lnTo>
                <a:lnTo>
                  <a:pt x="66" y="246"/>
                </a:lnTo>
                <a:lnTo>
                  <a:pt x="50" y="242"/>
                </a:lnTo>
                <a:lnTo>
                  <a:pt x="50" y="242"/>
                </a:lnTo>
                <a:lnTo>
                  <a:pt x="42" y="241"/>
                </a:lnTo>
                <a:lnTo>
                  <a:pt x="36" y="240"/>
                </a:lnTo>
                <a:lnTo>
                  <a:pt x="35" y="241"/>
                </a:lnTo>
                <a:lnTo>
                  <a:pt x="35" y="241"/>
                </a:lnTo>
                <a:lnTo>
                  <a:pt x="35" y="241"/>
                </a:lnTo>
                <a:lnTo>
                  <a:pt x="36" y="246"/>
                </a:lnTo>
                <a:lnTo>
                  <a:pt x="36" y="246"/>
                </a:lnTo>
                <a:lnTo>
                  <a:pt x="25" y="244"/>
                </a:lnTo>
                <a:lnTo>
                  <a:pt x="25" y="244"/>
                </a:lnTo>
                <a:lnTo>
                  <a:pt x="19" y="242"/>
                </a:lnTo>
                <a:lnTo>
                  <a:pt x="13" y="244"/>
                </a:lnTo>
                <a:lnTo>
                  <a:pt x="13" y="244"/>
                </a:lnTo>
                <a:lnTo>
                  <a:pt x="12" y="245"/>
                </a:lnTo>
                <a:lnTo>
                  <a:pt x="13" y="248"/>
                </a:lnTo>
                <a:lnTo>
                  <a:pt x="15" y="249"/>
                </a:lnTo>
                <a:lnTo>
                  <a:pt x="15" y="249"/>
                </a:lnTo>
                <a:lnTo>
                  <a:pt x="32" y="256"/>
                </a:lnTo>
                <a:lnTo>
                  <a:pt x="23" y="260"/>
                </a:lnTo>
                <a:lnTo>
                  <a:pt x="23" y="260"/>
                </a:lnTo>
                <a:lnTo>
                  <a:pt x="9" y="252"/>
                </a:lnTo>
                <a:lnTo>
                  <a:pt x="9" y="252"/>
                </a:lnTo>
                <a:lnTo>
                  <a:pt x="5" y="249"/>
                </a:lnTo>
                <a:lnTo>
                  <a:pt x="2" y="248"/>
                </a:lnTo>
                <a:lnTo>
                  <a:pt x="1" y="248"/>
                </a:lnTo>
                <a:lnTo>
                  <a:pt x="1" y="248"/>
                </a:lnTo>
                <a:lnTo>
                  <a:pt x="0" y="250"/>
                </a:lnTo>
                <a:lnTo>
                  <a:pt x="0" y="253"/>
                </a:lnTo>
                <a:lnTo>
                  <a:pt x="1" y="257"/>
                </a:lnTo>
                <a:lnTo>
                  <a:pt x="1" y="257"/>
                </a:lnTo>
                <a:lnTo>
                  <a:pt x="6" y="261"/>
                </a:lnTo>
                <a:lnTo>
                  <a:pt x="12" y="265"/>
                </a:lnTo>
                <a:lnTo>
                  <a:pt x="12" y="265"/>
                </a:lnTo>
                <a:lnTo>
                  <a:pt x="9" y="268"/>
                </a:lnTo>
                <a:lnTo>
                  <a:pt x="6" y="270"/>
                </a:lnTo>
                <a:lnTo>
                  <a:pt x="5" y="272"/>
                </a:lnTo>
                <a:lnTo>
                  <a:pt x="5" y="272"/>
                </a:lnTo>
                <a:lnTo>
                  <a:pt x="5" y="276"/>
                </a:lnTo>
                <a:lnTo>
                  <a:pt x="5" y="279"/>
                </a:lnTo>
                <a:lnTo>
                  <a:pt x="12" y="285"/>
                </a:lnTo>
                <a:lnTo>
                  <a:pt x="12" y="285"/>
                </a:lnTo>
                <a:lnTo>
                  <a:pt x="10" y="286"/>
                </a:lnTo>
                <a:lnTo>
                  <a:pt x="9" y="287"/>
                </a:lnTo>
                <a:lnTo>
                  <a:pt x="21" y="298"/>
                </a:lnTo>
                <a:lnTo>
                  <a:pt x="24" y="305"/>
                </a:lnTo>
                <a:lnTo>
                  <a:pt x="24" y="305"/>
                </a:lnTo>
                <a:lnTo>
                  <a:pt x="32" y="312"/>
                </a:lnTo>
                <a:lnTo>
                  <a:pt x="40" y="317"/>
                </a:lnTo>
                <a:lnTo>
                  <a:pt x="40" y="317"/>
                </a:lnTo>
                <a:lnTo>
                  <a:pt x="53" y="295"/>
                </a:lnTo>
                <a:lnTo>
                  <a:pt x="87" y="315"/>
                </a:lnTo>
                <a:lnTo>
                  <a:pt x="87" y="315"/>
                </a:lnTo>
                <a:lnTo>
                  <a:pt x="80" y="332"/>
                </a:lnTo>
                <a:lnTo>
                  <a:pt x="72" y="349"/>
                </a:lnTo>
                <a:lnTo>
                  <a:pt x="72" y="349"/>
                </a:lnTo>
                <a:lnTo>
                  <a:pt x="79" y="353"/>
                </a:lnTo>
                <a:lnTo>
                  <a:pt x="85" y="357"/>
                </a:lnTo>
                <a:lnTo>
                  <a:pt x="85" y="357"/>
                </a:lnTo>
                <a:lnTo>
                  <a:pt x="85" y="380"/>
                </a:lnTo>
                <a:lnTo>
                  <a:pt x="85" y="396"/>
                </a:lnTo>
                <a:lnTo>
                  <a:pt x="84" y="409"/>
                </a:lnTo>
                <a:lnTo>
                  <a:pt x="84" y="409"/>
                </a:lnTo>
                <a:lnTo>
                  <a:pt x="84" y="411"/>
                </a:lnTo>
                <a:lnTo>
                  <a:pt x="85" y="413"/>
                </a:lnTo>
                <a:lnTo>
                  <a:pt x="88" y="415"/>
                </a:lnTo>
                <a:lnTo>
                  <a:pt x="88" y="418"/>
                </a:lnTo>
                <a:lnTo>
                  <a:pt x="88" y="420"/>
                </a:lnTo>
                <a:lnTo>
                  <a:pt x="87" y="422"/>
                </a:lnTo>
                <a:lnTo>
                  <a:pt x="83" y="425"/>
                </a:lnTo>
                <a:lnTo>
                  <a:pt x="83" y="425"/>
                </a:lnTo>
                <a:lnTo>
                  <a:pt x="76" y="430"/>
                </a:lnTo>
                <a:lnTo>
                  <a:pt x="72" y="436"/>
                </a:lnTo>
                <a:lnTo>
                  <a:pt x="70" y="440"/>
                </a:lnTo>
                <a:lnTo>
                  <a:pt x="69" y="444"/>
                </a:lnTo>
                <a:lnTo>
                  <a:pt x="69" y="444"/>
                </a:lnTo>
                <a:lnTo>
                  <a:pt x="73" y="510"/>
                </a:lnTo>
                <a:lnTo>
                  <a:pt x="75" y="556"/>
                </a:lnTo>
                <a:lnTo>
                  <a:pt x="75" y="574"/>
                </a:lnTo>
                <a:lnTo>
                  <a:pt x="73" y="585"/>
                </a:lnTo>
                <a:lnTo>
                  <a:pt x="73" y="585"/>
                </a:lnTo>
                <a:lnTo>
                  <a:pt x="70" y="597"/>
                </a:lnTo>
                <a:lnTo>
                  <a:pt x="68" y="612"/>
                </a:lnTo>
                <a:lnTo>
                  <a:pt x="65" y="628"/>
                </a:lnTo>
                <a:lnTo>
                  <a:pt x="77" y="630"/>
                </a:lnTo>
                <a:lnTo>
                  <a:pt x="77" y="630"/>
                </a:lnTo>
                <a:lnTo>
                  <a:pt x="83" y="690"/>
                </a:lnTo>
                <a:lnTo>
                  <a:pt x="88" y="759"/>
                </a:lnTo>
                <a:lnTo>
                  <a:pt x="88" y="759"/>
                </a:lnTo>
                <a:lnTo>
                  <a:pt x="90" y="767"/>
                </a:lnTo>
                <a:lnTo>
                  <a:pt x="92" y="774"/>
                </a:lnTo>
                <a:lnTo>
                  <a:pt x="98" y="784"/>
                </a:lnTo>
                <a:lnTo>
                  <a:pt x="98" y="784"/>
                </a:lnTo>
                <a:lnTo>
                  <a:pt x="111" y="822"/>
                </a:lnTo>
                <a:lnTo>
                  <a:pt x="119" y="850"/>
                </a:lnTo>
                <a:lnTo>
                  <a:pt x="122" y="864"/>
                </a:lnTo>
                <a:lnTo>
                  <a:pt x="124" y="874"/>
                </a:lnTo>
                <a:lnTo>
                  <a:pt x="124" y="874"/>
                </a:lnTo>
                <a:lnTo>
                  <a:pt x="126" y="906"/>
                </a:lnTo>
                <a:lnTo>
                  <a:pt x="129" y="923"/>
                </a:lnTo>
                <a:lnTo>
                  <a:pt x="129" y="923"/>
                </a:lnTo>
                <a:lnTo>
                  <a:pt x="128" y="923"/>
                </a:lnTo>
                <a:lnTo>
                  <a:pt x="125" y="923"/>
                </a:lnTo>
                <a:lnTo>
                  <a:pt x="122" y="924"/>
                </a:lnTo>
                <a:lnTo>
                  <a:pt x="119" y="931"/>
                </a:lnTo>
                <a:lnTo>
                  <a:pt x="119" y="931"/>
                </a:lnTo>
                <a:lnTo>
                  <a:pt x="117" y="946"/>
                </a:lnTo>
                <a:lnTo>
                  <a:pt x="114" y="954"/>
                </a:lnTo>
                <a:lnTo>
                  <a:pt x="110" y="962"/>
                </a:lnTo>
                <a:lnTo>
                  <a:pt x="110" y="962"/>
                </a:lnTo>
                <a:lnTo>
                  <a:pt x="103" y="973"/>
                </a:lnTo>
                <a:lnTo>
                  <a:pt x="94" y="985"/>
                </a:lnTo>
                <a:lnTo>
                  <a:pt x="84" y="995"/>
                </a:lnTo>
                <a:lnTo>
                  <a:pt x="80" y="999"/>
                </a:lnTo>
                <a:lnTo>
                  <a:pt x="80" y="999"/>
                </a:lnTo>
                <a:lnTo>
                  <a:pt x="68" y="1000"/>
                </a:lnTo>
                <a:lnTo>
                  <a:pt x="61" y="1000"/>
                </a:lnTo>
                <a:lnTo>
                  <a:pt x="55" y="1002"/>
                </a:lnTo>
                <a:lnTo>
                  <a:pt x="55" y="1002"/>
                </a:lnTo>
                <a:lnTo>
                  <a:pt x="51" y="1006"/>
                </a:lnTo>
                <a:lnTo>
                  <a:pt x="47" y="1013"/>
                </a:lnTo>
                <a:lnTo>
                  <a:pt x="45" y="1020"/>
                </a:lnTo>
                <a:lnTo>
                  <a:pt x="45" y="1022"/>
                </a:lnTo>
                <a:lnTo>
                  <a:pt x="46" y="1025"/>
                </a:lnTo>
                <a:lnTo>
                  <a:pt x="46" y="1025"/>
                </a:lnTo>
                <a:lnTo>
                  <a:pt x="50" y="1029"/>
                </a:lnTo>
                <a:lnTo>
                  <a:pt x="51" y="1033"/>
                </a:lnTo>
                <a:lnTo>
                  <a:pt x="51" y="1033"/>
                </a:lnTo>
                <a:lnTo>
                  <a:pt x="53" y="1039"/>
                </a:lnTo>
                <a:lnTo>
                  <a:pt x="54" y="1040"/>
                </a:lnTo>
                <a:lnTo>
                  <a:pt x="58" y="1040"/>
                </a:lnTo>
                <a:lnTo>
                  <a:pt x="58" y="1040"/>
                </a:lnTo>
                <a:lnTo>
                  <a:pt x="87" y="1041"/>
                </a:lnTo>
                <a:lnTo>
                  <a:pt x="109" y="1040"/>
                </a:lnTo>
                <a:lnTo>
                  <a:pt x="109" y="1040"/>
                </a:lnTo>
                <a:lnTo>
                  <a:pt x="109" y="1047"/>
                </a:lnTo>
                <a:lnTo>
                  <a:pt x="109" y="1051"/>
                </a:lnTo>
                <a:lnTo>
                  <a:pt x="110" y="1054"/>
                </a:lnTo>
                <a:lnTo>
                  <a:pt x="110" y="1054"/>
                </a:lnTo>
                <a:lnTo>
                  <a:pt x="111" y="1052"/>
                </a:lnTo>
                <a:lnTo>
                  <a:pt x="117" y="1052"/>
                </a:lnTo>
                <a:lnTo>
                  <a:pt x="128" y="1052"/>
                </a:lnTo>
                <a:lnTo>
                  <a:pt x="148" y="1055"/>
                </a:lnTo>
                <a:lnTo>
                  <a:pt x="148" y="1055"/>
                </a:lnTo>
                <a:lnTo>
                  <a:pt x="160" y="1058"/>
                </a:lnTo>
                <a:lnTo>
                  <a:pt x="173" y="1058"/>
                </a:lnTo>
                <a:lnTo>
                  <a:pt x="182" y="1056"/>
                </a:lnTo>
                <a:lnTo>
                  <a:pt x="192" y="1054"/>
                </a:lnTo>
                <a:lnTo>
                  <a:pt x="207" y="1048"/>
                </a:lnTo>
                <a:lnTo>
                  <a:pt x="214" y="1045"/>
                </a:lnTo>
                <a:lnTo>
                  <a:pt x="214" y="1045"/>
                </a:lnTo>
                <a:lnTo>
                  <a:pt x="223" y="1045"/>
                </a:lnTo>
                <a:lnTo>
                  <a:pt x="223" y="1045"/>
                </a:lnTo>
                <a:lnTo>
                  <a:pt x="238" y="1045"/>
                </a:lnTo>
                <a:lnTo>
                  <a:pt x="248" y="1045"/>
                </a:lnTo>
                <a:lnTo>
                  <a:pt x="252" y="1044"/>
                </a:lnTo>
                <a:lnTo>
                  <a:pt x="253" y="1043"/>
                </a:lnTo>
                <a:lnTo>
                  <a:pt x="253" y="1043"/>
                </a:lnTo>
                <a:lnTo>
                  <a:pt x="249" y="1017"/>
                </a:lnTo>
                <a:lnTo>
                  <a:pt x="248" y="1002"/>
                </a:lnTo>
                <a:lnTo>
                  <a:pt x="248" y="996"/>
                </a:lnTo>
                <a:lnTo>
                  <a:pt x="248" y="994"/>
                </a:lnTo>
                <a:lnTo>
                  <a:pt x="248" y="994"/>
                </a:lnTo>
                <a:lnTo>
                  <a:pt x="252" y="988"/>
                </a:lnTo>
                <a:lnTo>
                  <a:pt x="253" y="987"/>
                </a:lnTo>
                <a:lnTo>
                  <a:pt x="253" y="984"/>
                </a:lnTo>
                <a:lnTo>
                  <a:pt x="253" y="984"/>
                </a:lnTo>
                <a:lnTo>
                  <a:pt x="252" y="981"/>
                </a:lnTo>
                <a:lnTo>
                  <a:pt x="250" y="979"/>
                </a:lnTo>
                <a:lnTo>
                  <a:pt x="249" y="975"/>
                </a:lnTo>
                <a:lnTo>
                  <a:pt x="249" y="975"/>
                </a:lnTo>
                <a:lnTo>
                  <a:pt x="252" y="973"/>
                </a:lnTo>
                <a:lnTo>
                  <a:pt x="253" y="970"/>
                </a:lnTo>
                <a:lnTo>
                  <a:pt x="254" y="968"/>
                </a:lnTo>
                <a:lnTo>
                  <a:pt x="254" y="968"/>
                </a:lnTo>
                <a:lnTo>
                  <a:pt x="254" y="961"/>
                </a:lnTo>
                <a:lnTo>
                  <a:pt x="254" y="958"/>
                </a:lnTo>
                <a:lnTo>
                  <a:pt x="252" y="957"/>
                </a:lnTo>
                <a:lnTo>
                  <a:pt x="252" y="957"/>
                </a:lnTo>
                <a:lnTo>
                  <a:pt x="246" y="955"/>
                </a:lnTo>
                <a:lnTo>
                  <a:pt x="245" y="953"/>
                </a:lnTo>
                <a:lnTo>
                  <a:pt x="244" y="951"/>
                </a:lnTo>
                <a:lnTo>
                  <a:pt x="244" y="940"/>
                </a:lnTo>
                <a:lnTo>
                  <a:pt x="244" y="940"/>
                </a:lnTo>
                <a:lnTo>
                  <a:pt x="246" y="935"/>
                </a:lnTo>
                <a:lnTo>
                  <a:pt x="249" y="930"/>
                </a:lnTo>
                <a:lnTo>
                  <a:pt x="253" y="920"/>
                </a:lnTo>
                <a:lnTo>
                  <a:pt x="256" y="908"/>
                </a:lnTo>
                <a:lnTo>
                  <a:pt x="259" y="891"/>
                </a:lnTo>
                <a:lnTo>
                  <a:pt x="260" y="871"/>
                </a:lnTo>
                <a:lnTo>
                  <a:pt x="261" y="846"/>
                </a:lnTo>
                <a:lnTo>
                  <a:pt x="261" y="846"/>
                </a:lnTo>
                <a:lnTo>
                  <a:pt x="260" y="820"/>
                </a:lnTo>
                <a:lnTo>
                  <a:pt x="257" y="799"/>
                </a:lnTo>
                <a:lnTo>
                  <a:pt x="254" y="778"/>
                </a:lnTo>
                <a:lnTo>
                  <a:pt x="252" y="762"/>
                </a:lnTo>
                <a:lnTo>
                  <a:pt x="245" y="737"/>
                </a:lnTo>
                <a:lnTo>
                  <a:pt x="241" y="726"/>
                </a:lnTo>
                <a:lnTo>
                  <a:pt x="241" y="726"/>
                </a:lnTo>
                <a:lnTo>
                  <a:pt x="241" y="718"/>
                </a:lnTo>
                <a:lnTo>
                  <a:pt x="241" y="707"/>
                </a:lnTo>
                <a:lnTo>
                  <a:pt x="241" y="690"/>
                </a:lnTo>
                <a:lnTo>
                  <a:pt x="241" y="690"/>
                </a:lnTo>
                <a:lnTo>
                  <a:pt x="241" y="690"/>
                </a:lnTo>
                <a:lnTo>
                  <a:pt x="242" y="691"/>
                </a:lnTo>
                <a:lnTo>
                  <a:pt x="245" y="694"/>
                </a:lnTo>
                <a:lnTo>
                  <a:pt x="248" y="695"/>
                </a:lnTo>
                <a:lnTo>
                  <a:pt x="248" y="694"/>
                </a:lnTo>
                <a:lnTo>
                  <a:pt x="249" y="691"/>
                </a:lnTo>
                <a:lnTo>
                  <a:pt x="249" y="691"/>
                </a:lnTo>
                <a:lnTo>
                  <a:pt x="250" y="684"/>
                </a:lnTo>
                <a:lnTo>
                  <a:pt x="254" y="676"/>
                </a:lnTo>
                <a:lnTo>
                  <a:pt x="257" y="664"/>
                </a:lnTo>
                <a:lnTo>
                  <a:pt x="259" y="655"/>
                </a:lnTo>
                <a:lnTo>
                  <a:pt x="259" y="645"/>
                </a:lnTo>
                <a:lnTo>
                  <a:pt x="259" y="645"/>
                </a:lnTo>
                <a:lnTo>
                  <a:pt x="259" y="600"/>
                </a:lnTo>
                <a:lnTo>
                  <a:pt x="259" y="579"/>
                </a:lnTo>
                <a:lnTo>
                  <a:pt x="260" y="561"/>
                </a:lnTo>
                <a:lnTo>
                  <a:pt x="260" y="561"/>
                </a:lnTo>
                <a:lnTo>
                  <a:pt x="261" y="552"/>
                </a:lnTo>
                <a:lnTo>
                  <a:pt x="264" y="542"/>
                </a:lnTo>
                <a:lnTo>
                  <a:pt x="272" y="522"/>
                </a:lnTo>
                <a:lnTo>
                  <a:pt x="278" y="504"/>
                </a:lnTo>
                <a:lnTo>
                  <a:pt x="280" y="496"/>
                </a:lnTo>
                <a:lnTo>
                  <a:pt x="280" y="490"/>
                </a:lnTo>
                <a:lnTo>
                  <a:pt x="280" y="490"/>
                </a:lnTo>
                <a:lnTo>
                  <a:pt x="278" y="465"/>
                </a:lnTo>
                <a:lnTo>
                  <a:pt x="276" y="448"/>
                </a:lnTo>
                <a:lnTo>
                  <a:pt x="276" y="448"/>
                </a:lnTo>
                <a:lnTo>
                  <a:pt x="279" y="428"/>
                </a:lnTo>
                <a:lnTo>
                  <a:pt x="282" y="407"/>
                </a:lnTo>
                <a:lnTo>
                  <a:pt x="287" y="384"/>
                </a:lnTo>
                <a:lnTo>
                  <a:pt x="287" y="384"/>
                </a:lnTo>
                <a:lnTo>
                  <a:pt x="290" y="368"/>
                </a:lnTo>
                <a:lnTo>
                  <a:pt x="291" y="347"/>
                </a:lnTo>
                <a:lnTo>
                  <a:pt x="291" y="300"/>
                </a:lnTo>
                <a:lnTo>
                  <a:pt x="289" y="235"/>
                </a:lnTo>
                <a:lnTo>
                  <a:pt x="289" y="235"/>
                </a:lnTo>
                <a:lnTo>
                  <a:pt x="287" y="226"/>
                </a:lnTo>
                <a:lnTo>
                  <a:pt x="283" y="212"/>
                </a:lnTo>
                <a:lnTo>
                  <a:pt x="278" y="196"/>
                </a:lnTo>
                <a:lnTo>
                  <a:pt x="278" y="196"/>
                </a:lnTo>
                <a:lnTo>
                  <a:pt x="274" y="186"/>
                </a:lnTo>
                <a:lnTo>
                  <a:pt x="271" y="175"/>
                </a:lnTo>
                <a:lnTo>
                  <a:pt x="271" y="175"/>
                </a:lnTo>
                <a:lnTo>
                  <a:pt x="260" y="173"/>
                </a:lnTo>
                <a:lnTo>
                  <a:pt x="250" y="169"/>
                </a:lnTo>
                <a:lnTo>
                  <a:pt x="250" y="169"/>
                </a:lnTo>
                <a:lnTo>
                  <a:pt x="238" y="148"/>
                </a:lnTo>
                <a:lnTo>
                  <a:pt x="238" y="148"/>
                </a:lnTo>
                <a:lnTo>
                  <a:pt x="234" y="148"/>
                </a:lnTo>
                <a:lnTo>
                  <a:pt x="229" y="148"/>
                </a:lnTo>
                <a:lnTo>
                  <a:pt x="229" y="148"/>
                </a:lnTo>
                <a:lnTo>
                  <a:pt x="216" y="132"/>
                </a:lnTo>
                <a:lnTo>
                  <a:pt x="204" y="115"/>
                </a:lnTo>
                <a:lnTo>
                  <a:pt x="204" y="115"/>
                </a:lnTo>
                <a:lnTo>
                  <a:pt x="205" y="115"/>
                </a:lnTo>
                <a:lnTo>
                  <a:pt x="207" y="114"/>
                </a:lnTo>
                <a:lnTo>
                  <a:pt x="208" y="113"/>
                </a:lnTo>
                <a:lnTo>
                  <a:pt x="209" y="107"/>
                </a:lnTo>
                <a:lnTo>
                  <a:pt x="209" y="107"/>
                </a:lnTo>
                <a:lnTo>
                  <a:pt x="211" y="87"/>
                </a:lnTo>
                <a:lnTo>
                  <a:pt x="211" y="87"/>
                </a:lnTo>
                <a:lnTo>
                  <a:pt x="211" y="83"/>
                </a:lnTo>
                <a:lnTo>
                  <a:pt x="214" y="79"/>
                </a:lnTo>
                <a:lnTo>
                  <a:pt x="215" y="75"/>
                </a:lnTo>
                <a:lnTo>
                  <a:pt x="215" y="70"/>
                </a:lnTo>
                <a:lnTo>
                  <a:pt x="215" y="70"/>
                </a:lnTo>
                <a:lnTo>
                  <a:pt x="208" y="60"/>
                </a:lnTo>
                <a:lnTo>
                  <a:pt x="199" y="50"/>
                </a:lnTo>
                <a:lnTo>
                  <a:pt x="199" y="50"/>
                </a:lnTo>
                <a:lnTo>
                  <a:pt x="194" y="43"/>
                </a:lnTo>
                <a:lnTo>
                  <a:pt x="193" y="39"/>
                </a:lnTo>
                <a:lnTo>
                  <a:pt x="193" y="39"/>
                </a:lnTo>
                <a:lnTo>
                  <a:pt x="193" y="36"/>
                </a:lnTo>
                <a:lnTo>
                  <a:pt x="193" y="34"/>
                </a:lnTo>
                <a:lnTo>
                  <a:pt x="196" y="24"/>
                </a:lnTo>
                <a:lnTo>
                  <a:pt x="196" y="19"/>
                </a:lnTo>
                <a:lnTo>
                  <a:pt x="194" y="13"/>
                </a:lnTo>
                <a:lnTo>
                  <a:pt x="190" y="9"/>
                </a:lnTo>
                <a:lnTo>
                  <a:pt x="184" y="5"/>
                </a:lnTo>
                <a:lnTo>
                  <a:pt x="184" y="5"/>
                </a:lnTo>
                <a:lnTo>
                  <a:pt x="175" y="1"/>
                </a:lnTo>
                <a:lnTo>
                  <a:pt x="169" y="0"/>
                </a:lnTo>
                <a:lnTo>
                  <a:pt x="163" y="0"/>
                </a:lnTo>
                <a:lnTo>
                  <a:pt x="158" y="1"/>
                </a:lnTo>
                <a:lnTo>
                  <a:pt x="154" y="2"/>
                </a:lnTo>
                <a:lnTo>
                  <a:pt x="151" y="4"/>
                </a:lnTo>
                <a:lnTo>
                  <a:pt x="147" y="8"/>
                </a:lnTo>
                <a:lnTo>
                  <a:pt x="147" y="8"/>
                </a:lnTo>
                <a:lnTo>
                  <a:pt x="147" y="13"/>
                </a:lnTo>
                <a:lnTo>
                  <a:pt x="147" y="17"/>
                </a:lnTo>
                <a:lnTo>
                  <a:pt x="148" y="23"/>
                </a:lnTo>
                <a:lnTo>
                  <a:pt x="148" y="23"/>
                </a:lnTo>
                <a:close/>
                <a:moveTo>
                  <a:pt x="173" y="762"/>
                </a:moveTo>
                <a:lnTo>
                  <a:pt x="189" y="785"/>
                </a:lnTo>
                <a:lnTo>
                  <a:pt x="189" y="785"/>
                </a:lnTo>
                <a:lnTo>
                  <a:pt x="190" y="793"/>
                </a:lnTo>
                <a:lnTo>
                  <a:pt x="192" y="804"/>
                </a:lnTo>
                <a:lnTo>
                  <a:pt x="192" y="804"/>
                </a:lnTo>
                <a:lnTo>
                  <a:pt x="196" y="865"/>
                </a:lnTo>
                <a:lnTo>
                  <a:pt x="200" y="930"/>
                </a:lnTo>
                <a:lnTo>
                  <a:pt x="200" y="930"/>
                </a:lnTo>
                <a:lnTo>
                  <a:pt x="200" y="931"/>
                </a:lnTo>
                <a:lnTo>
                  <a:pt x="199" y="932"/>
                </a:lnTo>
                <a:lnTo>
                  <a:pt x="197" y="932"/>
                </a:lnTo>
                <a:lnTo>
                  <a:pt x="196" y="934"/>
                </a:lnTo>
                <a:lnTo>
                  <a:pt x="196" y="934"/>
                </a:lnTo>
                <a:lnTo>
                  <a:pt x="194" y="935"/>
                </a:lnTo>
                <a:lnTo>
                  <a:pt x="193" y="939"/>
                </a:lnTo>
                <a:lnTo>
                  <a:pt x="192" y="946"/>
                </a:lnTo>
                <a:lnTo>
                  <a:pt x="192" y="946"/>
                </a:lnTo>
                <a:lnTo>
                  <a:pt x="188" y="951"/>
                </a:lnTo>
                <a:lnTo>
                  <a:pt x="185" y="955"/>
                </a:lnTo>
                <a:lnTo>
                  <a:pt x="185" y="955"/>
                </a:lnTo>
                <a:lnTo>
                  <a:pt x="184" y="949"/>
                </a:lnTo>
                <a:lnTo>
                  <a:pt x="184" y="949"/>
                </a:lnTo>
                <a:lnTo>
                  <a:pt x="182" y="938"/>
                </a:lnTo>
                <a:lnTo>
                  <a:pt x="182" y="938"/>
                </a:lnTo>
                <a:lnTo>
                  <a:pt x="181" y="934"/>
                </a:lnTo>
                <a:lnTo>
                  <a:pt x="181" y="932"/>
                </a:lnTo>
                <a:lnTo>
                  <a:pt x="177" y="900"/>
                </a:lnTo>
                <a:lnTo>
                  <a:pt x="177" y="900"/>
                </a:lnTo>
                <a:lnTo>
                  <a:pt x="177" y="886"/>
                </a:lnTo>
                <a:lnTo>
                  <a:pt x="177" y="874"/>
                </a:lnTo>
                <a:lnTo>
                  <a:pt x="177" y="874"/>
                </a:lnTo>
                <a:lnTo>
                  <a:pt x="178" y="863"/>
                </a:lnTo>
                <a:lnTo>
                  <a:pt x="179" y="852"/>
                </a:lnTo>
                <a:lnTo>
                  <a:pt x="179" y="852"/>
                </a:lnTo>
                <a:lnTo>
                  <a:pt x="179" y="829"/>
                </a:lnTo>
                <a:lnTo>
                  <a:pt x="179" y="805"/>
                </a:lnTo>
                <a:lnTo>
                  <a:pt x="179" y="805"/>
                </a:lnTo>
                <a:lnTo>
                  <a:pt x="178" y="797"/>
                </a:lnTo>
                <a:lnTo>
                  <a:pt x="177" y="782"/>
                </a:lnTo>
                <a:lnTo>
                  <a:pt x="173" y="762"/>
                </a:lnTo>
                <a:lnTo>
                  <a:pt x="173" y="7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E09A709C-3510-4957-826A-E7A45D4A9383}"/>
              </a:ext>
            </a:extLst>
          </p:cNvPr>
          <p:cNvSpPr>
            <a:spLocks noEditPoints="1"/>
          </p:cNvSpPr>
          <p:nvPr/>
        </p:nvSpPr>
        <p:spPr bwMode="auto">
          <a:xfrm>
            <a:off x="6554960" y="4599130"/>
            <a:ext cx="517718" cy="1746864"/>
          </a:xfrm>
          <a:custGeom>
            <a:avLst/>
            <a:gdLst>
              <a:gd name="T0" fmla="*/ 395 w 449"/>
              <a:gd name="T1" fmla="*/ 379 h 1515"/>
              <a:gd name="T2" fmla="*/ 395 w 449"/>
              <a:gd name="T3" fmla="*/ 379 h 1515"/>
              <a:gd name="T4" fmla="*/ 411 w 449"/>
              <a:gd name="T5" fmla="*/ 363 h 1515"/>
              <a:gd name="T6" fmla="*/ 404 w 449"/>
              <a:gd name="T7" fmla="*/ 345 h 1515"/>
              <a:gd name="T8" fmla="*/ 406 w 449"/>
              <a:gd name="T9" fmla="*/ 330 h 1515"/>
              <a:gd name="T10" fmla="*/ 422 w 449"/>
              <a:gd name="T11" fmla="*/ 297 h 1515"/>
              <a:gd name="T12" fmla="*/ 413 w 449"/>
              <a:gd name="T13" fmla="*/ 292 h 1515"/>
              <a:gd name="T14" fmla="*/ 318 w 449"/>
              <a:gd name="T15" fmla="*/ 330 h 1515"/>
              <a:gd name="T16" fmla="*/ 324 w 449"/>
              <a:gd name="T17" fmla="*/ 366 h 1515"/>
              <a:gd name="T18" fmla="*/ 286 w 449"/>
              <a:gd name="T19" fmla="*/ 353 h 1515"/>
              <a:gd name="T20" fmla="*/ 231 w 449"/>
              <a:gd name="T21" fmla="*/ 292 h 1515"/>
              <a:gd name="T22" fmla="*/ 231 w 449"/>
              <a:gd name="T23" fmla="*/ 243 h 1515"/>
              <a:gd name="T24" fmla="*/ 264 w 449"/>
              <a:gd name="T25" fmla="*/ 199 h 1515"/>
              <a:gd name="T26" fmla="*/ 280 w 449"/>
              <a:gd name="T27" fmla="*/ 194 h 1515"/>
              <a:gd name="T28" fmla="*/ 265 w 449"/>
              <a:gd name="T29" fmla="*/ 156 h 1515"/>
              <a:gd name="T30" fmla="*/ 275 w 449"/>
              <a:gd name="T31" fmla="*/ 134 h 1515"/>
              <a:gd name="T32" fmla="*/ 286 w 449"/>
              <a:gd name="T33" fmla="*/ 78 h 1515"/>
              <a:gd name="T34" fmla="*/ 275 w 449"/>
              <a:gd name="T35" fmla="*/ 47 h 1515"/>
              <a:gd name="T36" fmla="*/ 219 w 449"/>
              <a:gd name="T37" fmla="*/ 11 h 1515"/>
              <a:gd name="T38" fmla="*/ 160 w 449"/>
              <a:gd name="T39" fmla="*/ 3 h 1515"/>
              <a:gd name="T40" fmla="*/ 125 w 449"/>
              <a:gd name="T41" fmla="*/ 34 h 1515"/>
              <a:gd name="T42" fmla="*/ 84 w 449"/>
              <a:gd name="T43" fmla="*/ 132 h 1515"/>
              <a:gd name="T44" fmla="*/ 4 w 449"/>
              <a:gd name="T45" fmla="*/ 304 h 1515"/>
              <a:gd name="T46" fmla="*/ 9 w 449"/>
              <a:gd name="T47" fmla="*/ 356 h 1515"/>
              <a:gd name="T48" fmla="*/ 40 w 449"/>
              <a:gd name="T49" fmla="*/ 475 h 1515"/>
              <a:gd name="T50" fmla="*/ 68 w 449"/>
              <a:gd name="T51" fmla="*/ 657 h 1515"/>
              <a:gd name="T52" fmla="*/ 57 w 449"/>
              <a:gd name="T53" fmla="*/ 761 h 1515"/>
              <a:gd name="T54" fmla="*/ 96 w 449"/>
              <a:gd name="T55" fmla="*/ 810 h 1515"/>
              <a:gd name="T56" fmla="*/ 111 w 449"/>
              <a:gd name="T57" fmla="*/ 821 h 1515"/>
              <a:gd name="T58" fmla="*/ 103 w 449"/>
              <a:gd name="T59" fmla="*/ 1208 h 1515"/>
              <a:gd name="T60" fmla="*/ 132 w 449"/>
              <a:gd name="T61" fmla="*/ 1346 h 1515"/>
              <a:gd name="T62" fmla="*/ 182 w 449"/>
              <a:gd name="T63" fmla="*/ 1497 h 1515"/>
              <a:gd name="T64" fmla="*/ 188 w 449"/>
              <a:gd name="T65" fmla="*/ 1487 h 1515"/>
              <a:gd name="T66" fmla="*/ 200 w 449"/>
              <a:gd name="T67" fmla="*/ 1510 h 1515"/>
              <a:gd name="T68" fmla="*/ 308 w 449"/>
              <a:gd name="T69" fmla="*/ 1514 h 1515"/>
              <a:gd name="T70" fmla="*/ 387 w 449"/>
              <a:gd name="T71" fmla="*/ 1512 h 1515"/>
              <a:gd name="T72" fmla="*/ 400 w 449"/>
              <a:gd name="T73" fmla="*/ 1492 h 1515"/>
              <a:gd name="T74" fmla="*/ 373 w 449"/>
              <a:gd name="T75" fmla="*/ 1469 h 1515"/>
              <a:gd name="T76" fmla="*/ 325 w 449"/>
              <a:gd name="T77" fmla="*/ 1452 h 1515"/>
              <a:gd name="T78" fmla="*/ 318 w 449"/>
              <a:gd name="T79" fmla="*/ 1410 h 1515"/>
              <a:gd name="T80" fmla="*/ 313 w 449"/>
              <a:gd name="T81" fmla="*/ 1383 h 1515"/>
              <a:gd name="T82" fmla="*/ 368 w 449"/>
              <a:gd name="T83" fmla="*/ 1136 h 1515"/>
              <a:gd name="T84" fmla="*/ 362 w 449"/>
              <a:gd name="T85" fmla="*/ 1041 h 1515"/>
              <a:gd name="T86" fmla="*/ 324 w 449"/>
              <a:gd name="T87" fmla="*/ 794 h 1515"/>
              <a:gd name="T88" fmla="*/ 329 w 449"/>
              <a:gd name="T89" fmla="*/ 772 h 1515"/>
              <a:gd name="T90" fmla="*/ 351 w 449"/>
              <a:gd name="T91" fmla="*/ 668 h 1515"/>
              <a:gd name="T92" fmla="*/ 344 w 449"/>
              <a:gd name="T93" fmla="*/ 518 h 1515"/>
              <a:gd name="T94" fmla="*/ 368 w 449"/>
              <a:gd name="T95" fmla="*/ 477 h 1515"/>
              <a:gd name="T96" fmla="*/ 373 w 449"/>
              <a:gd name="T97" fmla="*/ 426 h 1515"/>
              <a:gd name="T98" fmla="*/ 258 w 449"/>
              <a:gd name="T99" fmla="*/ 1127 h 1515"/>
              <a:gd name="T100" fmla="*/ 242 w 449"/>
              <a:gd name="T101" fmla="*/ 1132 h 1515"/>
              <a:gd name="T102" fmla="*/ 231 w 449"/>
              <a:gd name="T103" fmla="*/ 1296 h 1515"/>
              <a:gd name="T104" fmla="*/ 209 w 449"/>
              <a:gd name="T105" fmla="*/ 1387 h 1515"/>
              <a:gd name="T106" fmla="*/ 209 w 449"/>
              <a:gd name="T107" fmla="*/ 1170 h 1515"/>
              <a:gd name="T108" fmla="*/ 209 w 449"/>
              <a:gd name="T109" fmla="*/ 1110 h 1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49" h="1515">
                <a:moveTo>
                  <a:pt x="395" y="379"/>
                </a:moveTo>
                <a:lnTo>
                  <a:pt x="395" y="379"/>
                </a:lnTo>
                <a:lnTo>
                  <a:pt x="395" y="379"/>
                </a:lnTo>
                <a:lnTo>
                  <a:pt x="395" y="379"/>
                </a:lnTo>
                <a:lnTo>
                  <a:pt x="395" y="379"/>
                </a:lnTo>
                <a:lnTo>
                  <a:pt x="395" y="379"/>
                </a:lnTo>
                <a:close/>
                <a:moveTo>
                  <a:pt x="384" y="385"/>
                </a:moveTo>
                <a:lnTo>
                  <a:pt x="384" y="385"/>
                </a:lnTo>
                <a:lnTo>
                  <a:pt x="387" y="379"/>
                </a:lnTo>
                <a:lnTo>
                  <a:pt x="389" y="378"/>
                </a:lnTo>
                <a:lnTo>
                  <a:pt x="392" y="378"/>
                </a:lnTo>
                <a:lnTo>
                  <a:pt x="395" y="379"/>
                </a:lnTo>
                <a:lnTo>
                  <a:pt x="395" y="379"/>
                </a:lnTo>
                <a:lnTo>
                  <a:pt x="404" y="372"/>
                </a:lnTo>
                <a:lnTo>
                  <a:pt x="411" y="368"/>
                </a:lnTo>
                <a:lnTo>
                  <a:pt x="411" y="366"/>
                </a:lnTo>
                <a:lnTo>
                  <a:pt x="411" y="363"/>
                </a:lnTo>
                <a:lnTo>
                  <a:pt x="411" y="363"/>
                </a:lnTo>
                <a:lnTo>
                  <a:pt x="408" y="357"/>
                </a:lnTo>
                <a:lnTo>
                  <a:pt x="408" y="352"/>
                </a:lnTo>
                <a:lnTo>
                  <a:pt x="407" y="349"/>
                </a:lnTo>
                <a:lnTo>
                  <a:pt x="406" y="347"/>
                </a:lnTo>
                <a:lnTo>
                  <a:pt x="406" y="347"/>
                </a:lnTo>
                <a:lnTo>
                  <a:pt x="404" y="345"/>
                </a:lnTo>
                <a:lnTo>
                  <a:pt x="404" y="342"/>
                </a:lnTo>
                <a:lnTo>
                  <a:pt x="406" y="336"/>
                </a:lnTo>
                <a:lnTo>
                  <a:pt x="406" y="336"/>
                </a:lnTo>
                <a:lnTo>
                  <a:pt x="407" y="333"/>
                </a:lnTo>
                <a:lnTo>
                  <a:pt x="406" y="332"/>
                </a:lnTo>
                <a:lnTo>
                  <a:pt x="406" y="330"/>
                </a:lnTo>
                <a:lnTo>
                  <a:pt x="406" y="330"/>
                </a:lnTo>
                <a:lnTo>
                  <a:pt x="414" y="315"/>
                </a:lnTo>
                <a:lnTo>
                  <a:pt x="419" y="304"/>
                </a:lnTo>
                <a:lnTo>
                  <a:pt x="422" y="300"/>
                </a:lnTo>
                <a:lnTo>
                  <a:pt x="422" y="297"/>
                </a:lnTo>
                <a:lnTo>
                  <a:pt x="422" y="297"/>
                </a:lnTo>
                <a:lnTo>
                  <a:pt x="421" y="295"/>
                </a:lnTo>
                <a:lnTo>
                  <a:pt x="419" y="293"/>
                </a:lnTo>
                <a:lnTo>
                  <a:pt x="417" y="292"/>
                </a:lnTo>
                <a:lnTo>
                  <a:pt x="417" y="292"/>
                </a:lnTo>
                <a:lnTo>
                  <a:pt x="415" y="291"/>
                </a:lnTo>
                <a:lnTo>
                  <a:pt x="413" y="292"/>
                </a:lnTo>
                <a:lnTo>
                  <a:pt x="411" y="292"/>
                </a:lnTo>
                <a:lnTo>
                  <a:pt x="449" y="237"/>
                </a:lnTo>
                <a:lnTo>
                  <a:pt x="444" y="227"/>
                </a:lnTo>
                <a:lnTo>
                  <a:pt x="351" y="227"/>
                </a:lnTo>
                <a:lnTo>
                  <a:pt x="308" y="325"/>
                </a:lnTo>
                <a:lnTo>
                  <a:pt x="318" y="330"/>
                </a:lnTo>
                <a:lnTo>
                  <a:pt x="318" y="330"/>
                </a:lnTo>
                <a:lnTo>
                  <a:pt x="318" y="336"/>
                </a:lnTo>
                <a:lnTo>
                  <a:pt x="318" y="347"/>
                </a:lnTo>
                <a:lnTo>
                  <a:pt x="318" y="347"/>
                </a:lnTo>
                <a:lnTo>
                  <a:pt x="323" y="359"/>
                </a:lnTo>
                <a:lnTo>
                  <a:pt x="324" y="366"/>
                </a:lnTo>
                <a:lnTo>
                  <a:pt x="324" y="368"/>
                </a:lnTo>
                <a:lnTo>
                  <a:pt x="324" y="368"/>
                </a:lnTo>
                <a:lnTo>
                  <a:pt x="308" y="412"/>
                </a:lnTo>
                <a:lnTo>
                  <a:pt x="308" y="412"/>
                </a:lnTo>
                <a:lnTo>
                  <a:pt x="295" y="377"/>
                </a:lnTo>
                <a:lnTo>
                  <a:pt x="286" y="353"/>
                </a:lnTo>
                <a:lnTo>
                  <a:pt x="283" y="345"/>
                </a:lnTo>
                <a:lnTo>
                  <a:pt x="280" y="341"/>
                </a:lnTo>
                <a:lnTo>
                  <a:pt x="280" y="341"/>
                </a:lnTo>
                <a:lnTo>
                  <a:pt x="272" y="333"/>
                </a:lnTo>
                <a:lnTo>
                  <a:pt x="256" y="317"/>
                </a:lnTo>
                <a:lnTo>
                  <a:pt x="231" y="292"/>
                </a:lnTo>
                <a:lnTo>
                  <a:pt x="231" y="292"/>
                </a:lnTo>
                <a:lnTo>
                  <a:pt x="214" y="287"/>
                </a:lnTo>
                <a:lnTo>
                  <a:pt x="199" y="281"/>
                </a:lnTo>
                <a:lnTo>
                  <a:pt x="209" y="243"/>
                </a:lnTo>
                <a:lnTo>
                  <a:pt x="231" y="243"/>
                </a:lnTo>
                <a:lnTo>
                  <a:pt x="231" y="243"/>
                </a:lnTo>
                <a:lnTo>
                  <a:pt x="234" y="242"/>
                </a:lnTo>
                <a:lnTo>
                  <a:pt x="238" y="237"/>
                </a:lnTo>
                <a:lnTo>
                  <a:pt x="245" y="227"/>
                </a:lnTo>
                <a:lnTo>
                  <a:pt x="253" y="210"/>
                </a:lnTo>
                <a:lnTo>
                  <a:pt x="264" y="199"/>
                </a:lnTo>
                <a:lnTo>
                  <a:pt x="264" y="199"/>
                </a:lnTo>
                <a:lnTo>
                  <a:pt x="267" y="199"/>
                </a:lnTo>
                <a:lnTo>
                  <a:pt x="272" y="201"/>
                </a:lnTo>
                <a:lnTo>
                  <a:pt x="275" y="201"/>
                </a:lnTo>
                <a:lnTo>
                  <a:pt x="278" y="199"/>
                </a:lnTo>
                <a:lnTo>
                  <a:pt x="279" y="197"/>
                </a:lnTo>
                <a:lnTo>
                  <a:pt x="280" y="194"/>
                </a:lnTo>
                <a:lnTo>
                  <a:pt x="280" y="194"/>
                </a:lnTo>
                <a:lnTo>
                  <a:pt x="279" y="184"/>
                </a:lnTo>
                <a:lnTo>
                  <a:pt x="275" y="175"/>
                </a:lnTo>
                <a:lnTo>
                  <a:pt x="269" y="161"/>
                </a:lnTo>
                <a:lnTo>
                  <a:pt x="269" y="161"/>
                </a:lnTo>
                <a:lnTo>
                  <a:pt x="265" y="156"/>
                </a:lnTo>
                <a:lnTo>
                  <a:pt x="264" y="153"/>
                </a:lnTo>
                <a:lnTo>
                  <a:pt x="264" y="150"/>
                </a:lnTo>
                <a:lnTo>
                  <a:pt x="264" y="150"/>
                </a:lnTo>
                <a:lnTo>
                  <a:pt x="269" y="143"/>
                </a:lnTo>
                <a:lnTo>
                  <a:pt x="273" y="138"/>
                </a:lnTo>
                <a:lnTo>
                  <a:pt x="275" y="134"/>
                </a:lnTo>
                <a:lnTo>
                  <a:pt x="275" y="134"/>
                </a:lnTo>
                <a:lnTo>
                  <a:pt x="280" y="112"/>
                </a:lnTo>
                <a:lnTo>
                  <a:pt x="280" y="112"/>
                </a:lnTo>
                <a:lnTo>
                  <a:pt x="282" y="105"/>
                </a:lnTo>
                <a:lnTo>
                  <a:pt x="286" y="87"/>
                </a:lnTo>
                <a:lnTo>
                  <a:pt x="286" y="78"/>
                </a:lnTo>
                <a:lnTo>
                  <a:pt x="286" y="67"/>
                </a:lnTo>
                <a:lnTo>
                  <a:pt x="284" y="59"/>
                </a:lnTo>
                <a:lnTo>
                  <a:pt x="283" y="55"/>
                </a:lnTo>
                <a:lnTo>
                  <a:pt x="280" y="52"/>
                </a:lnTo>
                <a:lnTo>
                  <a:pt x="280" y="52"/>
                </a:lnTo>
                <a:lnTo>
                  <a:pt x="275" y="47"/>
                </a:lnTo>
                <a:lnTo>
                  <a:pt x="267" y="41"/>
                </a:lnTo>
                <a:lnTo>
                  <a:pt x="250" y="30"/>
                </a:lnTo>
                <a:lnTo>
                  <a:pt x="231" y="19"/>
                </a:lnTo>
                <a:lnTo>
                  <a:pt x="231" y="19"/>
                </a:lnTo>
                <a:lnTo>
                  <a:pt x="226" y="15"/>
                </a:lnTo>
                <a:lnTo>
                  <a:pt x="219" y="11"/>
                </a:lnTo>
                <a:lnTo>
                  <a:pt x="209" y="7"/>
                </a:lnTo>
                <a:lnTo>
                  <a:pt x="199" y="3"/>
                </a:lnTo>
                <a:lnTo>
                  <a:pt x="186" y="0"/>
                </a:lnTo>
                <a:lnTo>
                  <a:pt x="174" y="0"/>
                </a:lnTo>
                <a:lnTo>
                  <a:pt x="167" y="2"/>
                </a:lnTo>
                <a:lnTo>
                  <a:pt x="160" y="3"/>
                </a:lnTo>
                <a:lnTo>
                  <a:pt x="160" y="3"/>
                </a:lnTo>
                <a:lnTo>
                  <a:pt x="154" y="6"/>
                </a:lnTo>
                <a:lnTo>
                  <a:pt x="147" y="10"/>
                </a:lnTo>
                <a:lnTo>
                  <a:pt x="141" y="15"/>
                </a:lnTo>
                <a:lnTo>
                  <a:pt x="136" y="21"/>
                </a:lnTo>
                <a:lnTo>
                  <a:pt x="125" y="34"/>
                </a:lnTo>
                <a:lnTo>
                  <a:pt x="115" y="51"/>
                </a:lnTo>
                <a:lnTo>
                  <a:pt x="109" y="68"/>
                </a:lnTo>
                <a:lnTo>
                  <a:pt x="100" y="85"/>
                </a:lnTo>
                <a:lnTo>
                  <a:pt x="89" y="117"/>
                </a:lnTo>
                <a:lnTo>
                  <a:pt x="89" y="117"/>
                </a:lnTo>
                <a:lnTo>
                  <a:pt x="84" y="132"/>
                </a:lnTo>
                <a:lnTo>
                  <a:pt x="76" y="150"/>
                </a:lnTo>
                <a:lnTo>
                  <a:pt x="59" y="186"/>
                </a:lnTo>
                <a:lnTo>
                  <a:pt x="24" y="254"/>
                </a:lnTo>
                <a:lnTo>
                  <a:pt x="24" y="254"/>
                </a:lnTo>
                <a:lnTo>
                  <a:pt x="12" y="280"/>
                </a:lnTo>
                <a:lnTo>
                  <a:pt x="4" y="304"/>
                </a:lnTo>
                <a:lnTo>
                  <a:pt x="1" y="315"/>
                </a:lnTo>
                <a:lnTo>
                  <a:pt x="0" y="325"/>
                </a:lnTo>
                <a:lnTo>
                  <a:pt x="0" y="334"/>
                </a:lnTo>
                <a:lnTo>
                  <a:pt x="2" y="341"/>
                </a:lnTo>
                <a:lnTo>
                  <a:pt x="2" y="341"/>
                </a:lnTo>
                <a:lnTo>
                  <a:pt x="9" y="356"/>
                </a:lnTo>
                <a:lnTo>
                  <a:pt x="15" y="372"/>
                </a:lnTo>
                <a:lnTo>
                  <a:pt x="19" y="390"/>
                </a:lnTo>
                <a:lnTo>
                  <a:pt x="29" y="363"/>
                </a:lnTo>
                <a:lnTo>
                  <a:pt x="29" y="401"/>
                </a:lnTo>
                <a:lnTo>
                  <a:pt x="29" y="401"/>
                </a:lnTo>
                <a:lnTo>
                  <a:pt x="40" y="475"/>
                </a:lnTo>
                <a:lnTo>
                  <a:pt x="50" y="532"/>
                </a:lnTo>
                <a:lnTo>
                  <a:pt x="57" y="570"/>
                </a:lnTo>
                <a:lnTo>
                  <a:pt x="57" y="570"/>
                </a:lnTo>
                <a:lnTo>
                  <a:pt x="61" y="588"/>
                </a:lnTo>
                <a:lnTo>
                  <a:pt x="64" y="603"/>
                </a:lnTo>
                <a:lnTo>
                  <a:pt x="68" y="657"/>
                </a:lnTo>
                <a:lnTo>
                  <a:pt x="68" y="657"/>
                </a:lnTo>
                <a:lnTo>
                  <a:pt x="68" y="678"/>
                </a:lnTo>
                <a:lnTo>
                  <a:pt x="66" y="697"/>
                </a:lnTo>
                <a:lnTo>
                  <a:pt x="59" y="732"/>
                </a:lnTo>
                <a:lnTo>
                  <a:pt x="57" y="747"/>
                </a:lnTo>
                <a:lnTo>
                  <a:pt x="57" y="761"/>
                </a:lnTo>
                <a:lnTo>
                  <a:pt x="58" y="768"/>
                </a:lnTo>
                <a:lnTo>
                  <a:pt x="61" y="773"/>
                </a:lnTo>
                <a:lnTo>
                  <a:pt x="64" y="779"/>
                </a:lnTo>
                <a:lnTo>
                  <a:pt x="68" y="783"/>
                </a:lnTo>
                <a:lnTo>
                  <a:pt x="68" y="783"/>
                </a:lnTo>
                <a:lnTo>
                  <a:pt x="96" y="810"/>
                </a:lnTo>
                <a:lnTo>
                  <a:pt x="111" y="821"/>
                </a:lnTo>
                <a:lnTo>
                  <a:pt x="111" y="821"/>
                </a:lnTo>
                <a:lnTo>
                  <a:pt x="111" y="821"/>
                </a:lnTo>
                <a:lnTo>
                  <a:pt x="111" y="821"/>
                </a:lnTo>
                <a:lnTo>
                  <a:pt x="111" y="821"/>
                </a:lnTo>
                <a:lnTo>
                  <a:pt x="111" y="821"/>
                </a:lnTo>
                <a:lnTo>
                  <a:pt x="109" y="876"/>
                </a:lnTo>
                <a:lnTo>
                  <a:pt x="104" y="986"/>
                </a:lnTo>
                <a:lnTo>
                  <a:pt x="100" y="1170"/>
                </a:lnTo>
                <a:lnTo>
                  <a:pt x="100" y="1170"/>
                </a:lnTo>
                <a:lnTo>
                  <a:pt x="102" y="1188"/>
                </a:lnTo>
                <a:lnTo>
                  <a:pt x="103" y="1208"/>
                </a:lnTo>
                <a:lnTo>
                  <a:pt x="111" y="1253"/>
                </a:lnTo>
                <a:lnTo>
                  <a:pt x="121" y="1296"/>
                </a:lnTo>
                <a:lnTo>
                  <a:pt x="128" y="1323"/>
                </a:lnTo>
                <a:lnTo>
                  <a:pt x="128" y="1323"/>
                </a:lnTo>
                <a:lnTo>
                  <a:pt x="130" y="1334"/>
                </a:lnTo>
                <a:lnTo>
                  <a:pt x="132" y="1346"/>
                </a:lnTo>
                <a:lnTo>
                  <a:pt x="133" y="1375"/>
                </a:lnTo>
                <a:lnTo>
                  <a:pt x="133" y="1410"/>
                </a:lnTo>
                <a:lnTo>
                  <a:pt x="122" y="1454"/>
                </a:lnTo>
                <a:lnTo>
                  <a:pt x="122" y="1497"/>
                </a:lnTo>
                <a:lnTo>
                  <a:pt x="155" y="1497"/>
                </a:lnTo>
                <a:lnTo>
                  <a:pt x="182" y="1497"/>
                </a:lnTo>
                <a:lnTo>
                  <a:pt x="182" y="1497"/>
                </a:lnTo>
                <a:lnTo>
                  <a:pt x="185" y="1493"/>
                </a:lnTo>
                <a:lnTo>
                  <a:pt x="188" y="1489"/>
                </a:lnTo>
                <a:lnTo>
                  <a:pt x="188" y="1487"/>
                </a:lnTo>
                <a:lnTo>
                  <a:pt x="188" y="1487"/>
                </a:lnTo>
                <a:lnTo>
                  <a:pt x="188" y="1487"/>
                </a:lnTo>
                <a:lnTo>
                  <a:pt x="189" y="1487"/>
                </a:lnTo>
                <a:lnTo>
                  <a:pt x="196" y="1488"/>
                </a:lnTo>
                <a:lnTo>
                  <a:pt x="204" y="1492"/>
                </a:lnTo>
                <a:lnTo>
                  <a:pt x="204" y="1492"/>
                </a:lnTo>
                <a:lnTo>
                  <a:pt x="200" y="1503"/>
                </a:lnTo>
                <a:lnTo>
                  <a:pt x="200" y="1510"/>
                </a:lnTo>
                <a:lnTo>
                  <a:pt x="201" y="1512"/>
                </a:lnTo>
                <a:lnTo>
                  <a:pt x="204" y="1514"/>
                </a:lnTo>
                <a:lnTo>
                  <a:pt x="280" y="1514"/>
                </a:lnTo>
                <a:lnTo>
                  <a:pt x="280" y="1503"/>
                </a:lnTo>
                <a:lnTo>
                  <a:pt x="280" y="1503"/>
                </a:lnTo>
                <a:lnTo>
                  <a:pt x="308" y="1514"/>
                </a:lnTo>
                <a:lnTo>
                  <a:pt x="308" y="1514"/>
                </a:lnTo>
                <a:lnTo>
                  <a:pt x="323" y="1515"/>
                </a:lnTo>
                <a:lnTo>
                  <a:pt x="348" y="1515"/>
                </a:lnTo>
                <a:lnTo>
                  <a:pt x="384" y="1514"/>
                </a:lnTo>
                <a:lnTo>
                  <a:pt x="384" y="1514"/>
                </a:lnTo>
                <a:lnTo>
                  <a:pt x="387" y="1512"/>
                </a:lnTo>
                <a:lnTo>
                  <a:pt x="393" y="1510"/>
                </a:lnTo>
                <a:lnTo>
                  <a:pt x="398" y="1507"/>
                </a:lnTo>
                <a:lnTo>
                  <a:pt x="400" y="1503"/>
                </a:lnTo>
                <a:lnTo>
                  <a:pt x="400" y="1497"/>
                </a:lnTo>
                <a:lnTo>
                  <a:pt x="400" y="1492"/>
                </a:lnTo>
                <a:lnTo>
                  <a:pt x="400" y="1492"/>
                </a:lnTo>
                <a:lnTo>
                  <a:pt x="399" y="1487"/>
                </a:lnTo>
                <a:lnTo>
                  <a:pt x="396" y="1481"/>
                </a:lnTo>
                <a:lnTo>
                  <a:pt x="392" y="1477"/>
                </a:lnTo>
                <a:lnTo>
                  <a:pt x="387" y="1474"/>
                </a:lnTo>
                <a:lnTo>
                  <a:pt x="381" y="1472"/>
                </a:lnTo>
                <a:lnTo>
                  <a:pt x="373" y="1469"/>
                </a:lnTo>
                <a:lnTo>
                  <a:pt x="351" y="1465"/>
                </a:lnTo>
                <a:lnTo>
                  <a:pt x="351" y="1465"/>
                </a:lnTo>
                <a:lnTo>
                  <a:pt x="340" y="1462"/>
                </a:lnTo>
                <a:lnTo>
                  <a:pt x="332" y="1459"/>
                </a:lnTo>
                <a:lnTo>
                  <a:pt x="328" y="1457"/>
                </a:lnTo>
                <a:lnTo>
                  <a:pt x="325" y="1452"/>
                </a:lnTo>
                <a:lnTo>
                  <a:pt x="325" y="1450"/>
                </a:lnTo>
                <a:lnTo>
                  <a:pt x="324" y="1446"/>
                </a:lnTo>
                <a:lnTo>
                  <a:pt x="324" y="1437"/>
                </a:lnTo>
                <a:lnTo>
                  <a:pt x="324" y="1437"/>
                </a:lnTo>
                <a:lnTo>
                  <a:pt x="318" y="1410"/>
                </a:lnTo>
                <a:lnTo>
                  <a:pt x="318" y="1410"/>
                </a:lnTo>
                <a:lnTo>
                  <a:pt x="317" y="1407"/>
                </a:lnTo>
                <a:lnTo>
                  <a:pt x="314" y="1401"/>
                </a:lnTo>
                <a:lnTo>
                  <a:pt x="312" y="1392"/>
                </a:lnTo>
                <a:lnTo>
                  <a:pt x="312" y="1388"/>
                </a:lnTo>
                <a:lnTo>
                  <a:pt x="313" y="1383"/>
                </a:lnTo>
                <a:lnTo>
                  <a:pt x="313" y="1383"/>
                </a:lnTo>
                <a:lnTo>
                  <a:pt x="321" y="1342"/>
                </a:lnTo>
                <a:lnTo>
                  <a:pt x="336" y="1264"/>
                </a:lnTo>
                <a:lnTo>
                  <a:pt x="357" y="1154"/>
                </a:lnTo>
                <a:lnTo>
                  <a:pt x="357" y="1154"/>
                </a:lnTo>
                <a:lnTo>
                  <a:pt x="363" y="1143"/>
                </a:lnTo>
                <a:lnTo>
                  <a:pt x="368" y="1136"/>
                </a:lnTo>
                <a:lnTo>
                  <a:pt x="368" y="1133"/>
                </a:lnTo>
                <a:lnTo>
                  <a:pt x="368" y="1132"/>
                </a:lnTo>
                <a:lnTo>
                  <a:pt x="368" y="1132"/>
                </a:lnTo>
                <a:lnTo>
                  <a:pt x="366" y="1124"/>
                </a:lnTo>
                <a:lnTo>
                  <a:pt x="365" y="1103"/>
                </a:lnTo>
                <a:lnTo>
                  <a:pt x="362" y="1041"/>
                </a:lnTo>
                <a:lnTo>
                  <a:pt x="359" y="974"/>
                </a:lnTo>
                <a:lnTo>
                  <a:pt x="358" y="949"/>
                </a:lnTo>
                <a:lnTo>
                  <a:pt x="357" y="936"/>
                </a:lnTo>
                <a:lnTo>
                  <a:pt x="357" y="936"/>
                </a:lnTo>
                <a:lnTo>
                  <a:pt x="339" y="859"/>
                </a:lnTo>
                <a:lnTo>
                  <a:pt x="324" y="794"/>
                </a:lnTo>
                <a:lnTo>
                  <a:pt x="324" y="794"/>
                </a:lnTo>
                <a:lnTo>
                  <a:pt x="325" y="791"/>
                </a:lnTo>
                <a:lnTo>
                  <a:pt x="327" y="790"/>
                </a:lnTo>
                <a:lnTo>
                  <a:pt x="328" y="784"/>
                </a:lnTo>
                <a:lnTo>
                  <a:pt x="329" y="772"/>
                </a:lnTo>
                <a:lnTo>
                  <a:pt x="329" y="772"/>
                </a:lnTo>
                <a:lnTo>
                  <a:pt x="331" y="762"/>
                </a:lnTo>
                <a:lnTo>
                  <a:pt x="333" y="749"/>
                </a:lnTo>
                <a:lnTo>
                  <a:pt x="340" y="720"/>
                </a:lnTo>
                <a:lnTo>
                  <a:pt x="348" y="690"/>
                </a:lnTo>
                <a:lnTo>
                  <a:pt x="350" y="678"/>
                </a:lnTo>
                <a:lnTo>
                  <a:pt x="351" y="668"/>
                </a:lnTo>
                <a:lnTo>
                  <a:pt x="351" y="668"/>
                </a:lnTo>
                <a:lnTo>
                  <a:pt x="350" y="637"/>
                </a:lnTo>
                <a:lnTo>
                  <a:pt x="346" y="587"/>
                </a:lnTo>
                <a:lnTo>
                  <a:pt x="340" y="521"/>
                </a:lnTo>
                <a:lnTo>
                  <a:pt x="340" y="521"/>
                </a:lnTo>
                <a:lnTo>
                  <a:pt x="344" y="518"/>
                </a:lnTo>
                <a:lnTo>
                  <a:pt x="353" y="509"/>
                </a:lnTo>
                <a:lnTo>
                  <a:pt x="358" y="503"/>
                </a:lnTo>
                <a:lnTo>
                  <a:pt x="362" y="495"/>
                </a:lnTo>
                <a:lnTo>
                  <a:pt x="366" y="487"/>
                </a:lnTo>
                <a:lnTo>
                  <a:pt x="368" y="477"/>
                </a:lnTo>
                <a:lnTo>
                  <a:pt x="368" y="477"/>
                </a:lnTo>
                <a:lnTo>
                  <a:pt x="370" y="460"/>
                </a:lnTo>
                <a:lnTo>
                  <a:pt x="372" y="447"/>
                </a:lnTo>
                <a:lnTo>
                  <a:pt x="373" y="439"/>
                </a:lnTo>
                <a:lnTo>
                  <a:pt x="373" y="434"/>
                </a:lnTo>
                <a:lnTo>
                  <a:pt x="373" y="434"/>
                </a:lnTo>
                <a:lnTo>
                  <a:pt x="373" y="426"/>
                </a:lnTo>
                <a:lnTo>
                  <a:pt x="377" y="412"/>
                </a:lnTo>
                <a:lnTo>
                  <a:pt x="384" y="385"/>
                </a:lnTo>
                <a:lnTo>
                  <a:pt x="384" y="385"/>
                </a:lnTo>
                <a:close/>
                <a:moveTo>
                  <a:pt x="242" y="1039"/>
                </a:moveTo>
                <a:lnTo>
                  <a:pt x="258" y="1127"/>
                </a:lnTo>
                <a:lnTo>
                  <a:pt x="258" y="1127"/>
                </a:lnTo>
                <a:lnTo>
                  <a:pt x="257" y="1125"/>
                </a:lnTo>
                <a:lnTo>
                  <a:pt x="253" y="1124"/>
                </a:lnTo>
                <a:lnTo>
                  <a:pt x="250" y="1124"/>
                </a:lnTo>
                <a:lnTo>
                  <a:pt x="248" y="1125"/>
                </a:lnTo>
                <a:lnTo>
                  <a:pt x="245" y="1128"/>
                </a:lnTo>
                <a:lnTo>
                  <a:pt x="242" y="1132"/>
                </a:lnTo>
                <a:lnTo>
                  <a:pt x="242" y="1132"/>
                </a:lnTo>
                <a:lnTo>
                  <a:pt x="239" y="1143"/>
                </a:lnTo>
                <a:lnTo>
                  <a:pt x="238" y="1161"/>
                </a:lnTo>
                <a:lnTo>
                  <a:pt x="235" y="1210"/>
                </a:lnTo>
                <a:lnTo>
                  <a:pt x="233" y="1262"/>
                </a:lnTo>
                <a:lnTo>
                  <a:pt x="231" y="1296"/>
                </a:lnTo>
                <a:lnTo>
                  <a:pt x="231" y="1296"/>
                </a:lnTo>
                <a:lnTo>
                  <a:pt x="222" y="1360"/>
                </a:lnTo>
                <a:lnTo>
                  <a:pt x="215" y="1405"/>
                </a:lnTo>
                <a:lnTo>
                  <a:pt x="215" y="1405"/>
                </a:lnTo>
                <a:lnTo>
                  <a:pt x="214" y="1399"/>
                </a:lnTo>
                <a:lnTo>
                  <a:pt x="209" y="1387"/>
                </a:lnTo>
                <a:lnTo>
                  <a:pt x="205" y="1368"/>
                </a:lnTo>
                <a:lnTo>
                  <a:pt x="204" y="1356"/>
                </a:lnTo>
                <a:lnTo>
                  <a:pt x="204" y="1345"/>
                </a:lnTo>
                <a:lnTo>
                  <a:pt x="204" y="1345"/>
                </a:lnTo>
                <a:lnTo>
                  <a:pt x="207" y="1249"/>
                </a:lnTo>
                <a:lnTo>
                  <a:pt x="209" y="1170"/>
                </a:lnTo>
                <a:lnTo>
                  <a:pt x="209" y="1170"/>
                </a:lnTo>
                <a:lnTo>
                  <a:pt x="208" y="1139"/>
                </a:lnTo>
                <a:lnTo>
                  <a:pt x="208" y="1121"/>
                </a:lnTo>
                <a:lnTo>
                  <a:pt x="208" y="1114"/>
                </a:lnTo>
                <a:lnTo>
                  <a:pt x="209" y="1110"/>
                </a:lnTo>
                <a:lnTo>
                  <a:pt x="209" y="1110"/>
                </a:lnTo>
                <a:lnTo>
                  <a:pt x="242" y="1039"/>
                </a:lnTo>
                <a:lnTo>
                  <a:pt x="242" y="103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4F12AE74-50CA-48A5-AA4A-A9F7D0F18783}"/>
              </a:ext>
            </a:extLst>
          </p:cNvPr>
          <p:cNvSpPr>
            <a:spLocks/>
          </p:cNvSpPr>
          <p:nvPr/>
        </p:nvSpPr>
        <p:spPr bwMode="auto">
          <a:xfrm>
            <a:off x="4592959" y="2716308"/>
            <a:ext cx="570737" cy="1691351"/>
          </a:xfrm>
          <a:custGeom>
            <a:avLst/>
            <a:gdLst>
              <a:gd name="T0" fmla="*/ 89 w 301"/>
              <a:gd name="T1" fmla="*/ 26 h 892"/>
              <a:gd name="T2" fmla="*/ 74 w 301"/>
              <a:gd name="T3" fmla="*/ 53 h 892"/>
              <a:gd name="T4" fmla="*/ 89 w 301"/>
              <a:gd name="T5" fmla="*/ 86 h 892"/>
              <a:gd name="T6" fmla="*/ 100 w 301"/>
              <a:gd name="T7" fmla="*/ 115 h 892"/>
              <a:gd name="T8" fmla="*/ 120 w 301"/>
              <a:gd name="T9" fmla="*/ 145 h 892"/>
              <a:gd name="T10" fmla="*/ 140 w 301"/>
              <a:gd name="T11" fmla="*/ 160 h 892"/>
              <a:gd name="T12" fmla="*/ 100 w 301"/>
              <a:gd name="T13" fmla="*/ 175 h 892"/>
              <a:gd name="T14" fmla="*/ 85 w 301"/>
              <a:gd name="T15" fmla="*/ 215 h 892"/>
              <a:gd name="T16" fmla="*/ 65 w 301"/>
              <a:gd name="T17" fmla="*/ 245 h 892"/>
              <a:gd name="T18" fmla="*/ 30 w 301"/>
              <a:gd name="T19" fmla="*/ 245 h 892"/>
              <a:gd name="T20" fmla="*/ 30 w 301"/>
              <a:gd name="T21" fmla="*/ 260 h 892"/>
              <a:gd name="T22" fmla="*/ 24 w 301"/>
              <a:gd name="T23" fmla="*/ 272 h 892"/>
              <a:gd name="T24" fmla="*/ 40 w 301"/>
              <a:gd name="T25" fmla="*/ 295 h 892"/>
              <a:gd name="T26" fmla="*/ 45 w 301"/>
              <a:gd name="T27" fmla="*/ 325 h 892"/>
              <a:gd name="T28" fmla="*/ 80 w 301"/>
              <a:gd name="T29" fmla="*/ 340 h 892"/>
              <a:gd name="T30" fmla="*/ 85 w 301"/>
              <a:gd name="T31" fmla="*/ 365 h 892"/>
              <a:gd name="T32" fmla="*/ 62 w 301"/>
              <a:gd name="T33" fmla="*/ 372 h 892"/>
              <a:gd name="T34" fmla="*/ 62 w 301"/>
              <a:gd name="T35" fmla="*/ 401 h 892"/>
              <a:gd name="T36" fmla="*/ 60 w 301"/>
              <a:gd name="T37" fmla="*/ 442 h 892"/>
              <a:gd name="T38" fmla="*/ 39 w 301"/>
              <a:gd name="T39" fmla="*/ 520 h 892"/>
              <a:gd name="T40" fmla="*/ 32 w 301"/>
              <a:gd name="T41" fmla="*/ 560 h 892"/>
              <a:gd name="T42" fmla="*/ 46 w 301"/>
              <a:gd name="T43" fmla="*/ 584 h 892"/>
              <a:gd name="T44" fmla="*/ 77 w 301"/>
              <a:gd name="T45" fmla="*/ 591 h 892"/>
              <a:gd name="T46" fmla="*/ 95 w 301"/>
              <a:gd name="T47" fmla="*/ 565 h 892"/>
              <a:gd name="T48" fmla="*/ 106 w 301"/>
              <a:gd name="T49" fmla="*/ 648 h 892"/>
              <a:gd name="T50" fmla="*/ 112 w 301"/>
              <a:gd name="T51" fmla="*/ 714 h 892"/>
              <a:gd name="T52" fmla="*/ 120 w 301"/>
              <a:gd name="T53" fmla="*/ 824 h 892"/>
              <a:gd name="T54" fmla="*/ 90 w 301"/>
              <a:gd name="T55" fmla="*/ 863 h 892"/>
              <a:gd name="T56" fmla="*/ 66 w 301"/>
              <a:gd name="T57" fmla="*/ 883 h 892"/>
              <a:gd name="T58" fmla="*/ 90 w 301"/>
              <a:gd name="T59" fmla="*/ 889 h 892"/>
              <a:gd name="T60" fmla="*/ 170 w 301"/>
              <a:gd name="T61" fmla="*/ 889 h 892"/>
              <a:gd name="T62" fmla="*/ 165 w 301"/>
              <a:gd name="T63" fmla="*/ 854 h 892"/>
              <a:gd name="T64" fmla="*/ 163 w 301"/>
              <a:gd name="T65" fmla="*/ 777 h 892"/>
              <a:gd name="T66" fmla="*/ 172 w 301"/>
              <a:gd name="T67" fmla="*/ 731 h 892"/>
              <a:gd name="T68" fmla="*/ 178 w 301"/>
              <a:gd name="T69" fmla="*/ 654 h 892"/>
              <a:gd name="T70" fmla="*/ 210 w 301"/>
              <a:gd name="T71" fmla="*/ 684 h 892"/>
              <a:gd name="T72" fmla="*/ 220 w 301"/>
              <a:gd name="T73" fmla="*/ 759 h 892"/>
              <a:gd name="T74" fmla="*/ 225 w 301"/>
              <a:gd name="T75" fmla="*/ 824 h 892"/>
              <a:gd name="T76" fmla="*/ 190 w 301"/>
              <a:gd name="T77" fmla="*/ 864 h 892"/>
              <a:gd name="T78" fmla="*/ 187 w 301"/>
              <a:gd name="T79" fmla="*/ 878 h 892"/>
              <a:gd name="T80" fmla="*/ 233 w 301"/>
              <a:gd name="T81" fmla="*/ 885 h 892"/>
              <a:gd name="T82" fmla="*/ 266 w 301"/>
              <a:gd name="T83" fmla="*/ 887 h 892"/>
              <a:gd name="T84" fmla="*/ 279 w 301"/>
              <a:gd name="T85" fmla="*/ 879 h 892"/>
              <a:gd name="T86" fmla="*/ 269 w 301"/>
              <a:gd name="T87" fmla="*/ 829 h 892"/>
              <a:gd name="T88" fmla="*/ 266 w 301"/>
              <a:gd name="T89" fmla="*/ 825 h 892"/>
              <a:gd name="T90" fmla="*/ 269 w 301"/>
              <a:gd name="T91" fmla="*/ 819 h 892"/>
              <a:gd name="T92" fmla="*/ 281 w 301"/>
              <a:gd name="T93" fmla="*/ 712 h 892"/>
              <a:gd name="T94" fmla="*/ 264 w 301"/>
              <a:gd name="T95" fmla="*/ 661 h 892"/>
              <a:gd name="T96" fmla="*/ 259 w 301"/>
              <a:gd name="T97" fmla="*/ 550 h 892"/>
              <a:gd name="T98" fmla="*/ 287 w 301"/>
              <a:gd name="T99" fmla="*/ 477 h 892"/>
              <a:gd name="T100" fmla="*/ 301 w 301"/>
              <a:gd name="T101" fmla="*/ 458 h 892"/>
              <a:gd name="T102" fmla="*/ 294 w 301"/>
              <a:gd name="T103" fmla="*/ 400 h 892"/>
              <a:gd name="T104" fmla="*/ 274 w 301"/>
              <a:gd name="T105" fmla="*/ 300 h 892"/>
              <a:gd name="T106" fmla="*/ 284 w 301"/>
              <a:gd name="T107" fmla="*/ 235 h 892"/>
              <a:gd name="T108" fmla="*/ 294 w 301"/>
              <a:gd name="T109" fmla="*/ 215 h 892"/>
              <a:gd name="T110" fmla="*/ 274 w 301"/>
              <a:gd name="T111" fmla="*/ 175 h 892"/>
              <a:gd name="T112" fmla="*/ 239 w 301"/>
              <a:gd name="T113" fmla="*/ 150 h 892"/>
              <a:gd name="T114" fmla="*/ 237 w 301"/>
              <a:gd name="T115" fmla="*/ 105 h 892"/>
              <a:gd name="T116" fmla="*/ 225 w 301"/>
              <a:gd name="T117" fmla="*/ 59 h 892"/>
              <a:gd name="T118" fmla="*/ 188 w 301"/>
              <a:gd name="T119" fmla="*/ 21 h 892"/>
              <a:gd name="T120" fmla="*/ 146 w 301"/>
              <a:gd name="T121" fmla="*/ 1 h 892"/>
              <a:gd name="T122" fmla="*/ 122 w 301"/>
              <a:gd name="T123" fmla="*/ 3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01" h="892">
                <a:moveTo>
                  <a:pt x="110" y="15"/>
                </a:moveTo>
                <a:lnTo>
                  <a:pt x="110" y="15"/>
                </a:lnTo>
                <a:lnTo>
                  <a:pt x="105" y="16"/>
                </a:lnTo>
                <a:lnTo>
                  <a:pt x="95" y="23"/>
                </a:lnTo>
                <a:lnTo>
                  <a:pt x="89" y="26"/>
                </a:lnTo>
                <a:lnTo>
                  <a:pt x="84" y="31"/>
                </a:lnTo>
                <a:lnTo>
                  <a:pt x="79" y="38"/>
                </a:lnTo>
                <a:lnTo>
                  <a:pt x="75" y="45"/>
                </a:lnTo>
                <a:lnTo>
                  <a:pt x="75" y="45"/>
                </a:lnTo>
                <a:lnTo>
                  <a:pt x="74" y="53"/>
                </a:lnTo>
                <a:lnTo>
                  <a:pt x="75" y="59"/>
                </a:lnTo>
                <a:lnTo>
                  <a:pt x="76" y="66"/>
                </a:lnTo>
                <a:lnTo>
                  <a:pt x="80" y="71"/>
                </a:lnTo>
                <a:lnTo>
                  <a:pt x="86" y="83"/>
                </a:lnTo>
                <a:lnTo>
                  <a:pt x="89" y="86"/>
                </a:lnTo>
                <a:lnTo>
                  <a:pt x="90" y="90"/>
                </a:lnTo>
                <a:lnTo>
                  <a:pt x="90" y="90"/>
                </a:lnTo>
                <a:lnTo>
                  <a:pt x="91" y="96"/>
                </a:lnTo>
                <a:lnTo>
                  <a:pt x="93" y="103"/>
                </a:lnTo>
                <a:lnTo>
                  <a:pt x="100" y="115"/>
                </a:lnTo>
                <a:lnTo>
                  <a:pt x="100" y="115"/>
                </a:lnTo>
                <a:lnTo>
                  <a:pt x="110" y="134"/>
                </a:lnTo>
                <a:lnTo>
                  <a:pt x="116" y="143"/>
                </a:lnTo>
                <a:lnTo>
                  <a:pt x="118" y="145"/>
                </a:lnTo>
                <a:lnTo>
                  <a:pt x="120" y="145"/>
                </a:lnTo>
                <a:lnTo>
                  <a:pt x="120" y="145"/>
                </a:lnTo>
                <a:lnTo>
                  <a:pt x="121" y="145"/>
                </a:lnTo>
                <a:lnTo>
                  <a:pt x="125" y="146"/>
                </a:lnTo>
                <a:lnTo>
                  <a:pt x="131" y="153"/>
                </a:lnTo>
                <a:lnTo>
                  <a:pt x="140" y="160"/>
                </a:lnTo>
                <a:lnTo>
                  <a:pt x="140" y="160"/>
                </a:lnTo>
                <a:lnTo>
                  <a:pt x="122" y="164"/>
                </a:lnTo>
                <a:lnTo>
                  <a:pt x="108" y="169"/>
                </a:lnTo>
                <a:lnTo>
                  <a:pt x="103" y="172"/>
                </a:lnTo>
                <a:lnTo>
                  <a:pt x="100" y="175"/>
                </a:lnTo>
                <a:lnTo>
                  <a:pt x="100" y="175"/>
                </a:lnTo>
                <a:lnTo>
                  <a:pt x="95" y="182"/>
                </a:lnTo>
                <a:lnTo>
                  <a:pt x="91" y="192"/>
                </a:lnTo>
                <a:lnTo>
                  <a:pt x="87" y="204"/>
                </a:lnTo>
                <a:lnTo>
                  <a:pt x="85" y="215"/>
                </a:lnTo>
                <a:lnTo>
                  <a:pt x="85" y="215"/>
                </a:lnTo>
                <a:lnTo>
                  <a:pt x="76" y="247"/>
                </a:lnTo>
                <a:lnTo>
                  <a:pt x="70" y="270"/>
                </a:lnTo>
                <a:lnTo>
                  <a:pt x="55" y="250"/>
                </a:lnTo>
                <a:lnTo>
                  <a:pt x="65" y="245"/>
                </a:lnTo>
                <a:lnTo>
                  <a:pt x="30" y="215"/>
                </a:lnTo>
                <a:lnTo>
                  <a:pt x="0" y="215"/>
                </a:lnTo>
                <a:lnTo>
                  <a:pt x="0" y="225"/>
                </a:lnTo>
                <a:lnTo>
                  <a:pt x="30" y="245"/>
                </a:lnTo>
                <a:lnTo>
                  <a:pt x="30" y="245"/>
                </a:lnTo>
                <a:lnTo>
                  <a:pt x="31" y="254"/>
                </a:lnTo>
                <a:lnTo>
                  <a:pt x="31" y="259"/>
                </a:lnTo>
                <a:lnTo>
                  <a:pt x="31" y="260"/>
                </a:lnTo>
                <a:lnTo>
                  <a:pt x="30" y="260"/>
                </a:lnTo>
                <a:lnTo>
                  <a:pt x="30" y="260"/>
                </a:lnTo>
                <a:lnTo>
                  <a:pt x="29" y="260"/>
                </a:lnTo>
                <a:lnTo>
                  <a:pt x="27" y="260"/>
                </a:lnTo>
                <a:lnTo>
                  <a:pt x="24" y="264"/>
                </a:lnTo>
                <a:lnTo>
                  <a:pt x="22" y="270"/>
                </a:lnTo>
                <a:lnTo>
                  <a:pt x="24" y="272"/>
                </a:lnTo>
                <a:lnTo>
                  <a:pt x="25" y="275"/>
                </a:lnTo>
                <a:lnTo>
                  <a:pt x="25" y="275"/>
                </a:lnTo>
                <a:lnTo>
                  <a:pt x="35" y="285"/>
                </a:lnTo>
                <a:lnTo>
                  <a:pt x="39" y="290"/>
                </a:lnTo>
                <a:lnTo>
                  <a:pt x="40" y="295"/>
                </a:lnTo>
                <a:lnTo>
                  <a:pt x="40" y="295"/>
                </a:lnTo>
                <a:lnTo>
                  <a:pt x="41" y="310"/>
                </a:lnTo>
                <a:lnTo>
                  <a:pt x="42" y="319"/>
                </a:lnTo>
                <a:lnTo>
                  <a:pt x="45" y="325"/>
                </a:lnTo>
                <a:lnTo>
                  <a:pt x="45" y="325"/>
                </a:lnTo>
                <a:lnTo>
                  <a:pt x="47" y="327"/>
                </a:lnTo>
                <a:lnTo>
                  <a:pt x="52" y="330"/>
                </a:lnTo>
                <a:lnTo>
                  <a:pt x="62" y="334"/>
                </a:lnTo>
                <a:lnTo>
                  <a:pt x="80" y="340"/>
                </a:lnTo>
                <a:lnTo>
                  <a:pt x="80" y="340"/>
                </a:lnTo>
                <a:lnTo>
                  <a:pt x="82" y="341"/>
                </a:lnTo>
                <a:lnTo>
                  <a:pt x="86" y="340"/>
                </a:lnTo>
                <a:lnTo>
                  <a:pt x="90" y="340"/>
                </a:lnTo>
                <a:lnTo>
                  <a:pt x="85" y="365"/>
                </a:lnTo>
                <a:lnTo>
                  <a:pt x="85" y="365"/>
                </a:lnTo>
                <a:lnTo>
                  <a:pt x="76" y="366"/>
                </a:lnTo>
                <a:lnTo>
                  <a:pt x="69" y="367"/>
                </a:lnTo>
                <a:lnTo>
                  <a:pt x="65" y="370"/>
                </a:lnTo>
                <a:lnTo>
                  <a:pt x="65" y="370"/>
                </a:lnTo>
                <a:lnTo>
                  <a:pt x="62" y="372"/>
                </a:lnTo>
                <a:lnTo>
                  <a:pt x="60" y="380"/>
                </a:lnTo>
                <a:lnTo>
                  <a:pt x="60" y="380"/>
                </a:lnTo>
                <a:lnTo>
                  <a:pt x="59" y="385"/>
                </a:lnTo>
                <a:lnTo>
                  <a:pt x="60" y="390"/>
                </a:lnTo>
                <a:lnTo>
                  <a:pt x="62" y="401"/>
                </a:lnTo>
                <a:lnTo>
                  <a:pt x="65" y="413"/>
                </a:lnTo>
                <a:lnTo>
                  <a:pt x="65" y="420"/>
                </a:lnTo>
                <a:lnTo>
                  <a:pt x="65" y="425"/>
                </a:lnTo>
                <a:lnTo>
                  <a:pt x="65" y="425"/>
                </a:lnTo>
                <a:lnTo>
                  <a:pt x="60" y="442"/>
                </a:lnTo>
                <a:lnTo>
                  <a:pt x="52" y="470"/>
                </a:lnTo>
                <a:lnTo>
                  <a:pt x="44" y="497"/>
                </a:lnTo>
                <a:lnTo>
                  <a:pt x="40" y="515"/>
                </a:lnTo>
                <a:lnTo>
                  <a:pt x="40" y="515"/>
                </a:lnTo>
                <a:lnTo>
                  <a:pt x="39" y="520"/>
                </a:lnTo>
                <a:lnTo>
                  <a:pt x="37" y="525"/>
                </a:lnTo>
                <a:lnTo>
                  <a:pt x="34" y="536"/>
                </a:lnTo>
                <a:lnTo>
                  <a:pt x="31" y="543"/>
                </a:lnTo>
                <a:lnTo>
                  <a:pt x="31" y="551"/>
                </a:lnTo>
                <a:lnTo>
                  <a:pt x="32" y="560"/>
                </a:lnTo>
                <a:lnTo>
                  <a:pt x="35" y="570"/>
                </a:lnTo>
                <a:lnTo>
                  <a:pt x="35" y="570"/>
                </a:lnTo>
                <a:lnTo>
                  <a:pt x="37" y="574"/>
                </a:lnTo>
                <a:lnTo>
                  <a:pt x="40" y="578"/>
                </a:lnTo>
                <a:lnTo>
                  <a:pt x="46" y="584"/>
                </a:lnTo>
                <a:lnTo>
                  <a:pt x="52" y="589"/>
                </a:lnTo>
                <a:lnTo>
                  <a:pt x="60" y="591"/>
                </a:lnTo>
                <a:lnTo>
                  <a:pt x="67" y="592"/>
                </a:lnTo>
                <a:lnTo>
                  <a:pt x="72" y="592"/>
                </a:lnTo>
                <a:lnTo>
                  <a:pt x="77" y="591"/>
                </a:lnTo>
                <a:lnTo>
                  <a:pt x="80" y="589"/>
                </a:lnTo>
                <a:lnTo>
                  <a:pt x="80" y="589"/>
                </a:lnTo>
                <a:lnTo>
                  <a:pt x="84" y="584"/>
                </a:lnTo>
                <a:lnTo>
                  <a:pt x="89" y="576"/>
                </a:lnTo>
                <a:lnTo>
                  <a:pt x="95" y="565"/>
                </a:lnTo>
                <a:lnTo>
                  <a:pt x="95" y="565"/>
                </a:lnTo>
                <a:lnTo>
                  <a:pt x="100" y="602"/>
                </a:lnTo>
                <a:lnTo>
                  <a:pt x="105" y="644"/>
                </a:lnTo>
                <a:lnTo>
                  <a:pt x="105" y="644"/>
                </a:lnTo>
                <a:lnTo>
                  <a:pt x="106" y="648"/>
                </a:lnTo>
                <a:lnTo>
                  <a:pt x="107" y="652"/>
                </a:lnTo>
                <a:lnTo>
                  <a:pt x="110" y="654"/>
                </a:lnTo>
                <a:lnTo>
                  <a:pt x="110" y="654"/>
                </a:lnTo>
                <a:lnTo>
                  <a:pt x="111" y="686"/>
                </a:lnTo>
                <a:lnTo>
                  <a:pt x="112" y="714"/>
                </a:lnTo>
                <a:lnTo>
                  <a:pt x="115" y="744"/>
                </a:lnTo>
                <a:lnTo>
                  <a:pt x="115" y="744"/>
                </a:lnTo>
                <a:lnTo>
                  <a:pt x="118" y="792"/>
                </a:lnTo>
                <a:lnTo>
                  <a:pt x="120" y="824"/>
                </a:lnTo>
                <a:lnTo>
                  <a:pt x="120" y="824"/>
                </a:lnTo>
                <a:lnTo>
                  <a:pt x="120" y="835"/>
                </a:lnTo>
                <a:lnTo>
                  <a:pt x="117" y="843"/>
                </a:lnTo>
                <a:lnTo>
                  <a:pt x="115" y="849"/>
                </a:lnTo>
                <a:lnTo>
                  <a:pt x="115" y="849"/>
                </a:lnTo>
                <a:lnTo>
                  <a:pt x="90" y="863"/>
                </a:lnTo>
                <a:lnTo>
                  <a:pt x="74" y="873"/>
                </a:lnTo>
                <a:lnTo>
                  <a:pt x="67" y="877"/>
                </a:lnTo>
                <a:lnTo>
                  <a:pt x="65" y="879"/>
                </a:lnTo>
                <a:lnTo>
                  <a:pt x="65" y="879"/>
                </a:lnTo>
                <a:lnTo>
                  <a:pt x="66" y="883"/>
                </a:lnTo>
                <a:lnTo>
                  <a:pt x="69" y="887"/>
                </a:lnTo>
                <a:lnTo>
                  <a:pt x="72" y="889"/>
                </a:lnTo>
                <a:lnTo>
                  <a:pt x="75" y="889"/>
                </a:lnTo>
                <a:lnTo>
                  <a:pt x="75" y="889"/>
                </a:lnTo>
                <a:lnTo>
                  <a:pt x="90" y="889"/>
                </a:lnTo>
                <a:lnTo>
                  <a:pt x="122" y="890"/>
                </a:lnTo>
                <a:lnTo>
                  <a:pt x="155" y="892"/>
                </a:lnTo>
                <a:lnTo>
                  <a:pt x="166" y="890"/>
                </a:lnTo>
                <a:lnTo>
                  <a:pt x="168" y="890"/>
                </a:lnTo>
                <a:lnTo>
                  <a:pt x="170" y="889"/>
                </a:lnTo>
                <a:lnTo>
                  <a:pt x="170" y="889"/>
                </a:lnTo>
                <a:lnTo>
                  <a:pt x="170" y="884"/>
                </a:lnTo>
                <a:lnTo>
                  <a:pt x="167" y="875"/>
                </a:lnTo>
                <a:lnTo>
                  <a:pt x="165" y="867"/>
                </a:lnTo>
                <a:lnTo>
                  <a:pt x="165" y="854"/>
                </a:lnTo>
                <a:lnTo>
                  <a:pt x="165" y="854"/>
                </a:lnTo>
                <a:lnTo>
                  <a:pt x="165" y="835"/>
                </a:lnTo>
                <a:lnTo>
                  <a:pt x="163" y="812"/>
                </a:lnTo>
                <a:lnTo>
                  <a:pt x="162" y="787"/>
                </a:lnTo>
                <a:lnTo>
                  <a:pt x="163" y="777"/>
                </a:lnTo>
                <a:lnTo>
                  <a:pt x="165" y="769"/>
                </a:lnTo>
                <a:lnTo>
                  <a:pt x="165" y="769"/>
                </a:lnTo>
                <a:lnTo>
                  <a:pt x="167" y="757"/>
                </a:lnTo>
                <a:lnTo>
                  <a:pt x="170" y="743"/>
                </a:lnTo>
                <a:lnTo>
                  <a:pt x="172" y="731"/>
                </a:lnTo>
                <a:lnTo>
                  <a:pt x="175" y="719"/>
                </a:lnTo>
                <a:lnTo>
                  <a:pt x="175" y="719"/>
                </a:lnTo>
                <a:lnTo>
                  <a:pt x="176" y="711"/>
                </a:lnTo>
                <a:lnTo>
                  <a:pt x="177" y="694"/>
                </a:lnTo>
                <a:lnTo>
                  <a:pt x="178" y="654"/>
                </a:lnTo>
                <a:lnTo>
                  <a:pt x="180" y="599"/>
                </a:lnTo>
                <a:lnTo>
                  <a:pt x="180" y="599"/>
                </a:lnTo>
                <a:lnTo>
                  <a:pt x="195" y="638"/>
                </a:lnTo>
                <a:lnTo>
                  <a:pt x="205" y="667"/>
                </a:lnTo>
                <a:lnTo>
                  <a:pt x="210" y="684"/>
                </a:lnTo>
                <a:lnTo>
                  <a:pt x="210" y="684"/>
                </a:lnTo>
                <a:lnTo>
                  <a:pt x="215" y="717"/>
                </a:lnTo>
                <a:lnTo>
                  <a:pt x="218" y="739"/>
                </a:lnTo>
                <a:lnTo>
                  <a:pt x="220" y="759"/>
                </a:lnTo>
                <a:lnTo>
                  <a:pt x="220" y="759"/>
                </a:lnTo>
                <a:lnTo>
                  <a:pt x="221" y="777"/>
                </a:lnTo>
                <a:lnTo>
                  <a:pt x="223" y="795"/>
                </a:lnTo>
                <a:lnTo>
                  <a:pt x="225" y="813"/>
                </a:lnTo>
                <a:lnTo>
                  <a:pt x="225" y="824"/>
                </a:lnTo>
                <a:lnTo>
                  <a:pt x="225" y="824"/>
                </a:lnTo>
                <a:lnTo>
                  <a:pt x="222" y="829"/>
                </a:lnTo>
                <a:lnTo>
                  <a:pt x="218" y="835"/>
                </a:lnTo>
                <a:lnTo>
                  <a:pt x="207" y="848"/>
                </a:lnTo>
                <a:lnTo>
                  <a:pt x="190" y="864"/>
                </a:lnTo>
                <a:lnTo>
                  <a:pt x="190" y="864"/>
                </a:lnTo>
                <a:lnTo>
                  <a:pt x="188" y="865"/>
                </a:lnTo>
                <a:lnTo>
                  <a:pt x="186" y="870"/>
                </a:lnTo>
                <a:lnTo>
                  <a:pt x="185" y="873"/>
                </a:lnTo>
                <a:lnTo>
                  <a:pt x="186" y="875"/>
                </a:lnTo>
                <a:lnTo>
                  <a:pt x="187" y="878"/>
                </a:lnTo>
                <a:lnTo>
                  <a:pt x="190" y="879"/>
                </a:lnTo>
                <a:lnTo>
                  <a:pt x="190" y="879"/>
                </a:lnTo>
                <a:lnTo>
                  <a:pt x="201" y="882"/>
                </a:lnTo>
                <a:lnTo>
                  <a:pt x="217" y="884"/>
                </a:lnTo>
                <a:lnTo>
                  <a:pt x="233" y="885"/>
                </a:lnTo>
                <a:lnTo>
                  <a:pt x="244" y="884"/>
                </a:lnTo>
                <a:lnTo>
                  <a:pt x="244" y="884"/>
                </a:lnTo>
                <a:lnTo>
                  <a:pt x="249" y="884"/>
                </a:lnTo>
                <a:lnTo>
                  <a:pt x="254" y="884"/>
                </a:lnTo>
                <a:lnTo>
                  <a:pt x="266" y="887"/>
                </a:lnTo>
                <a:lnTo>
                  <a:pt x="272" y="887"/>
                </a:lnTo>
                <a:lnTo>
                  <a:pt x="276" y="885"/>
                </a:lnTo>
                <a:lnTo>
                  <a:pt x="279" y="884"/>
                </a:lnTo>
                <a:lnTo>
                  <a:pt x="279" y="879"/>
                </a:lnTo>
                <a:lnTo>
                  <a:pt x="279" y="879"/>
                </a:lnTo>
                <a:lnTo>
                  <a:pt x="276" y="848"/>
                </a:lnTo>
                <a:lnTo>
                  <a:pt x="272" y="835"/>
                </a:lnTo>
                <a:lnTo>
                  <a:pt x="271" y="830"/>
                </a:lnTo>
                <a:lnTo>
                  <a:pt x="269" y="829"/>
                </a:lnTo>
                <a:lnTo>
                  <a:pt x="269" y="829"/>
                </a:lnTo>
                <a:lnTo>
                  <a:pt x="267" y="828"/>
                </a:lnTo>
                <a:lnTo>
                  <a:pt x="266" y="827"/>
                </a:lnTo>
                <a:lnTo>
                  <a:pt x="264" y="824"/>
                </a:lnTo>
                <a:lnTo>
                  <a:pt x="264" y="824"/>
                </a:lnTo>
                <a:lnTo>
                  <a:pt x="266" y="825"/>
                </a:lnTo>
                <a:lnTo>
                  <a:pt x="268" y="827"/>
                </a:lnTo>
                <a:lnTo>
                  <a:pt x="269" y="828"/>
                </a:lnTo>
                <a:lnTo>
                  <a:pt x="269" y="827"/>
                </a:lnTo>
                <a:lnTo>
                  <a:pt x="269" y="819"/>
                </a:lnTo>
                <a:lnTo>
                  <a:pt x="269" y="819"/>
                </a:lnTo>
                <a:lnTo>
                  <a:pt x="269" y="810"/>
                </a:lnTo>
                <a:lnTo>
                  <a:pt x="271" y="798"/>
                </a:lnTo>
                <a:lnTo>
                  <a:pt x="276" y="764"/>
                </a:lnTo>
                <a:lnTo>
                  <a:pt x="279" y="728"/>
                </a:lnTo>
                <a:lnTo>
                  <a:pt x="281" y="712"/>
                </a:lnTo>
                <a:lnTo>
                  <a:pt x="279" y="699"/>
                </a:lnTo>
                <a:lnTo>
                  <a:pt x="279" y="699"/>
                </a:lnTo>
                <a:lnTo>
                  <a:pt x="277" y="688"/>
                </a:lnTo>
                <a:lnTo>
                  <a:pt x="273" y="678"/>
                </a:lnTo>
                <a:lnTo>
                  <a:pt x="264" y="661"/>
                </a:lnTo>
                <a:lnTo>
                  <a:pt x="257" y="646"/>
                </a:lnTo>
                <a:lnTo>
                  <a:pt x="256" y="639"/>
                </a:lnTo>
                <a:lnTo>
                  <a:pt x="254" y="634"/>
                </a:lnTo>
                <a:lnTo>
                  <a:pt x="254" y="634"/>
                </a:lnTo>
                <a:lnTo>
                  <a:pt x="259" y="550"/>
                </a:lnTo>
                <a:lnTo>
                  <a:pt x="284" y="550"/>
                </a:lnTo>
                <a:lnTo>
                  <a:pt x="279" y="480"/>
                </a:lnTo>
                <a:lnTo>
                  <a:pt x="279" y="480"/>
                </a:lnTo>
                <a:lnTo>
                  <a:pt x="282" y="480"/>
                </a:lnTo>
                <a:lnTo>
                  <a:pt x="287" y="477"/>
                </a:lnTo>
                <a:lnTo>
                  <a:pt x="294" y="472"/>
                </a:lnTo>
                <a:lnTo>
                  <a:pt x="297" y="470"/>
                </a:lnTo>
                <a:lnTo>
                  <a:pt x="299" y="465"/>
                </a:lnTo>
                <a:lnTo>
                  <a:pt x="299" y="465"/>
                </a:lnTo>
                <a:lnTo>
                  <a:pt x="301" y="458"/>
                </a:lnTo>
                <a:lnTo>
                  <a:pt x="301" y="450"/>
                </a:lnTo>
                <a:lnTo>
                  <a:pt x="299" y="430"/>
                </a:lnTo>
                <a:lnTo>
                  <a:pt x="296" y="411"/>
                </a:lnTo>
                <a:lnTo>
                  <a:pt x="294" y="400"/>
                </a:lnTo>
                <a:lnTo>
                  <a:pt x="294" y="400"/>
                </a:lnTo>
                <a:lnTo>
                  <a:pt x="291" y="385"/>
                </a:lnTo>
                <a:lnTo>
                  <a:pt x="284" y="356"/>
                </a:lnTo>
                <a:lnTo>
                  <a:pt x="277" y="325"/>
                </a:lnTo>
                <a:lnTo>
                  <a:pt x="274" y="311"/>
                </a:lnTo>
                <a:lnTo>
                  <a:pt x="274" y="300"/>
                </a:lnTo>
                <a:lnTo>
                  <a:pt x="274" y="300"/>
                </a:lnTo>
                <a:lnTo>
                  <a:pt x="277" y="280"/>
                </a:lnTo>
                <a:lnTo>
                  <a:pt x="279" y="260"/>
                </a:lnTo>
                <a:lnTo>
                  <a:pt x="284" y="235"/>
                </a:lnTo>
                <a:lnTo>
                  <a:pt x="284" y="235"/>
                </a:lnTo>
                <a:lnTo>
                  <a:pt x="287" y="231"/>
                </a:lnTo>
                <a:lnTo>
                  <a:pt x="289" y="227"/>
                </a:lnTo>
                <a:lnTo>
                  <a:pt x="293" y="222"/>
                </a:lnTo>
                <a:lnTo>
                  <a:pt x="294" y="215"/>
                </a:lnTo>
                <a:lnTo>
                  <a:pt x="294" y="215"/>
                </a:lnTo>
                <a:lnTo>
                  <a:pt x="294" y="210"/>
                </a:lnTo>
                <a:lnTo>
                  <a:pt x="292" y="204"/>
                </a:lnTo>
                <a:lnTo>
                  <a:pt x="287" y="192"/>
                </a:lnTo>
                <a:lnTo>
                  <a:pt x="279" y="181"/>
                </a:lnTo>
                <a:lnTo>
                  <a:pt x="274" y="175"/>
                </a:lnTo>
                <a:lnTo>
                  <a:pt x="274" y="175"/>
                </a:lnTo>
                <a:lnTo>
                  <a:pt x="268" y="170"/>
                </a:lnTo>
                <a:lnTo>
                  <a:pt x="258" y="162"/>
                </a:lnTo>
                <a:lnTo>
                  <a:pt x="244" y="155"/>
                </a:lnTo>
                <a:lnTo>
                  <a:pt x="239" y="150"/>
                </a:lnTo>
                <a:lnTo>
                  <a:pt x="239" y="150"/>
                </a:lnTo>
                <a:lnTo>
                  <a:pt x="239" y="145"/>
                </a:lnTo>
                <a:lnTo>
                  <a:pt x="239" y="134"/>
                </a:lnTo>
                <a:lnTo>
                  <a:pt x="238" y="115"/>
                </a:lnTo>
                <a:lnTo>
                  <a:pt x="237" y="105"/>
                </a:lnTo>
                <a:lnTo>
                  <a:pt x="234" y="95"/>
                </a:lnTo>
                <a:lnTo>
                  <a:pt x="234" y="95"/>
                </a:lnTo>
                <a:lnTo>
                  <a:pt x="231" y="78"/>
                </a:lnTo>
                <a:lnTo>
                  <a:pt x="227" y="64"/>
                </a:lnTo>
                <a:lnTo>
                  <a:pt x="225" y="59"/>
                </a:lnTo>
                <a:lnTo>
                  <a:pt x="221" y="53"/>
                </a:lnTo>
                <a:lnTo>
                  <a:pt x="216" y="46"/>
                </a:lnTo>
                <a:lnTo>
                  <a:pt x="210" y="40"/>
                </a:lnTo>
                <a:lnTo>
                  <a:pt x="210" y="40"/>
                </a:lnTo>
                <a:lnTo>
                  <a:pt x="188" y="21"/>
                </a:lnTo>
                <a:lnTo>
                  <a:pt x="181" y="15"/>
                </a:lnTo>
                <a:lnTo>
                  <a:pt x="170" y="10"/>
                </a:lnTo>
                <a:lnTo>
                  <a:pt x="170" y="10"/>
                </a:lnTo>
                <a:lnTo>
                  <a:pt x="157" y="5"/>
                </a:lnTo>
                <a:lnTo>
                  <a:pt x="146" y="1"/>
                </a:lnTo>
                <a:lnTo>
                  <a:pt x="137" y="0"/>
                </a:lnTo>
                <a:lnTo>
                  <a:pt x="130" y="0"/>
                </a:lnTo>
                <a:lnTo>
                  <a:pt x="130" y="0"/>
                </a:lnTo>
                <a:lnTo>
                  <a:pt x="126" y="1"/>
                </a:lnTo>
                <a:lnTo>
                  <a:pt x="122" y="3"/>
                </a:lnTo>
                <a:lnTo>
                  <a:pt x="116" y="8"/>
                </a:lnTo>
                <a:lnTo>
                  <a:pt x="110" y="15"/>
                </a:lnTo>
                <a:lnTo>
                  <a:pt x="110" y="15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B71C7309-A729-4377-AD8E-B84F8A913C67}"/>
              </a:ext>
            </a:extLst>
          </p:cNvPr>
          <p:cNvSpPr>
            <a:spLocks/>
          </p:cNvSpPr>
          <p:nvPr/>
        </p:nvSpPr>
        <p:spPr bwMode="auto">
          <a:xfrm>
            <a:off x="2770220" y="693909"/>
            <a:ext cx="577286" cy="1725585"/>
          </a:xfrm>
          <a:custGeom>
            <a:avLst/>
            <a:gdLst>
              <a:gd name="T0" fmla="*/ 103 w 460"/>
              <a:gd name="T1" fmla="*/ 140 h 1375"/>
              <a:gd name="T2" fmla="*/ 128 w 460"/>
              <a:gd name="T3" fmla="*/ 163 h 1375"/>
              <a:gd name="T4" fmla="*/ 136 w 460"/>
              <a:gd name="T5" fmla="*/ 183 h 1375"/>
              <a:gd name="T6" fmla="*/ 159 w 460"/>
              <a:gd name="T7" fmla="*/ 202 h 1375"/>
              <a:gd name="T8" fmla="*/ 176 w 460"/>
              <a:gd name="T9" fmla="*/ 213 h 1375"/>
              <a:gd name="T10" fmla="*/ 193 w 460"/>
              <a:gd name="T11" fmla="*/ 248 h 1375"/>
              <a:gd name="T12" fmla="*/ 157 w 460"/>
              <a:gd name="T13" fmla="*/ 393 h 1375"/>
              <a:gd name="T14" fmla="*/ 127 w 460"/>
              <a:gd name="T15" fmla="*/ 418 h 1375"/>
              <a:gd name="T16" fmla="*/ 89 w 460"/>
              <a:gd name="T17" fmla="*/ 413 h 1375"/>
              <a:gd name="T18" fmla="*/ 53 w 460"/>
              <a:gd name="T19" fmla="*/ 393 h 1375"/>
              <a:gd name="T20" fmla="*/ 49 w 460"/>
              <a:gd name="T21" fmla="*/ 408 h 1375"/>
              <a:gd name="T22" fmla="*/ 5 w 460"/>
              <a:gd name="T23" fmla="*/ 412 h 1375"/>
              <a:gd name="T24" fmla="*/ 34 w 460"/>
              <a:gd name="T25" fmla="*/ 438 h 1375"/>
              <a:gd name="T26" fmla="*/ 64 w 460"/>
              <a:gd name="T27" fmla="*/ 463 h 1375"/>
              <a:gd name="T28" fmla="*/ 115 w 460"/>
              <a:gd name="T29" fmla="*/ 497 h 1375"/>
              <a:gd name="T30" fmla="*/ 136 w 460"/>
              <a:gd name="T31" fmla="*/ 529 h 1375"/>
              <a:gd name="T32" fmla="*/ 132 w 460"/>
              <a:gd name="T33" fmla="*/ 599 h 1375"/>
              <a:gd name="T34" fmla="*/ 154 w 460"/>
              <a:gd name="T35" fmla="*/ 614 h 1375"/>
              <a:gd name="T36" fmla="*/ 142 w 460"/>
              <a:gd name="T37" fmla="*/ 707 h 1375"/>
              <a:gd name="T38" fmla="*/ 136 w 460"/>
              <a:gd name="T39" fmla="*/ 786 h 1375"/>
              <a:gd name="T40" fmla="*/ 159 w 460"/>
              <a:gd name="T41" fmla="*/ 850 h 1375"/>
              <a:gd name="T42" fmla="*/ 205 w 460"/>
              <a:gd name="T43" fmla="*/ 1014 h 1375"/>
              <a:gd name="T44" fmla="*/ 240 w 460"/>
              <a:gd name="T45" fmla="*/ 1118 h 1375"/>
              <a:gd name="T46" fmla="*/ 238 w 460"/>
              <a:gd name="T47" fmla="*/ 1207 h 1375"/>
              <a:gd name="T48" fmla="*/ 244 w 460"/>
              <a:gd name="T49" fmla="*/ 1232 h 1375"/>
              <a:gd name="T50" fmla="*/ 197 w 460"/>
              <a:gd name="T51" fmla="*/ 1266 h 1375"/>
              <a:gd name="T52" fmla="*/ 166 w 460"/>
              <a:gd name="T53" fmla="*/ 1277 h 1375"/>
              <a:gd name="T54" fmla="*/ 154 w 460"/>
              <a:gd name="T55" fmla="*/ 1298 h 1375"/>
              <a:gd name="T56" fmla="*/ 225 w 460"/>
              <a:gd name="T57" fmla="*/ 1305 h 1375"/>
              <a:gd name="T58" fmla="*/ 276 w 460"/>
              <a:gd name="T59" fmla="*/ 1337 h 1375"/>
              <a:gd name="T60" fmla="*/ 261 w 460"/>
              <a:gd name="T61" fmla="*/ 1366 h 1375"/>
              <a:gd name="T62" fmla="*/ 324 w 460"/>
              <a:gd name="T63" fmla="*/ 1375 h 1375"/>
              <a:gd name="T64" fmla="*/ 448 w 460"/>
              <a:gd name="T65" fmla="*/ 1354 h 1375"/>
              <a:gd name="T66" fmla="*/ 457 w 460"/>
              <a:gd name="T67" fmla="*/ 1290 h 1375"/>
              <a:gd name="T68" fmla="*/ 455 w 460"/>
              <a:gd name="T69" fmla="*/ 1242 h 1375"/>
              <a:gd name="T70" fmla="*/ 401 w 460"/>
              <a:gd name="T71" fmla="*/ 1037 h 1375"/>
              <a:gd name="T72" fmla="*/ 367 w 460"/>
              <a:gd name="T73" fmla="*/ 918 h 1375"/>
              <a:gd name="T74" fmla="*/ 362 w 460"/>
              <a:gd name="T75" fmla="*/ 810 h 1375"/>
              <a:gd name="T76" fmla="*/ 396 w 460"/>
              <a:gd name="T77" fmla="*/ 740 h 1375"/>
              <a:gd name="T78" fmla="*/ 381 w 460"/>
              <a:gd name="T79" fmla="*/ 633 h 1375"/>
              <a:gd name="T80" fmla="*/ 391 w 460"/>
              <a:gd name="T81" fmla="*/ 592 h 1375"/>
              <a:gd name="T82" fmla="*/ 394 w 460"/>
              <a:gd name="T83" fmla="*/ 498 h 1375"/>
              <a:gd name="T84" fmla="*/ 406 w 460"/>
              <a:gd name="T85" fmla="*/ 431 h 1375"/>
              <a:gd name="T86" fmla="*/ 410 w 460"/>
              <a:gd name="T87" fmla="*/ 268 h 1375"/>
              <a:gd name="T88" fmla="*/ 430 w 460"/>
              <a:gd name="T89" fmla="*/ 256 h 1375"/>
              <a:gd name="T90" fmla="*/ 428 w 460"/>
              <a:gd name="T91" fmla="*/ 195 h 1375"/>
              <a:gd name="T92" fmla="*/ 381 w 460"/>
              <a:gd name="T93" fmla="*/ 133 h 1375"/>
              <a:gd name="T94" fmla="*/ 311 w 460"/>
              <a:gd name="T95" fmla="*/ 123 h 1375"/>
              <a:gd name="T96" fmla="*/ 266 w 460"/>
              <a:gd name="T97" fmla="*/ 113 h 1375"/>
              <a:gd name="T98" fmla="*/ 259 w 460"/>
              <a:gd name="T99" fmla="*/ 91 h 1375"/>
              <a:gd name="T100" fmla="*/ 247 w 460"/>
              <a:gd name="T101" fmla="*/ 61 h 1375"/>
              <a:gd name="T102" fmla="*/ 211 w 460"/>
              <a:gd name="T103" fmla="*/ 22 h 1375"/>
              <a:gd name="T104" fmla="*/ 183 w 460"/>
              <a:gd name="T105" fmla="*/ 5 h 1375"/>
              <a:gd name="T106" fmla="*/ 124 w 460"/>
              <a:gd name="T107" fmla="*/ 6 h 1375"/>
              <a:gd name="T108" fmla="*/ 90 w 460"/>
              <a:gd name="T109" fmla="*/ 35 h 1375"/>
              <a:gd name="T110" fmla="*/ 73 w 460"/>
              <a:gd name="T111" fmla="*/ 66 h 1375"/>
              <a:gd name="T112" fmla="*/ 72 w 460"/>
              <a:gd name="T113" fmla="*/ 86 h 1375"/>
              <a:gd name="T114" fmla="*/ 73 w 460"/>
              <a:gd name="T115" fmla="*/ 94 h 1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60" h="1375">
                <a:moveTo>
                  <a:pt x="95" y="117"/>
                </a:moveTo>
                <a:lnTo>
                  <a:pt x="95" y="117"/>
                </a:lnTo>
                <a:lnTo>
                  <a:pt x="96" y="125"/>
                </a:lnTo>
                <a:lnTo>
                  <a:pt x="98" y="133"/>
                </a:lnTo>
                <a:lnTo>
                  <a:pt x="100" y="137"/>
                </a:lnTo>
                <a:lnTo>
                  <a:pt x="103" y="140"/>
                </a:lnTo>
                <a:lnTo>
                  <a:pt x="103" y="140"/>
                </a:lnTo>
                <a:lnTo>
                  <a:pt x="110" y="146"/>
                </a:lnTo>
                <a:lnTo>
                  <a:pt x="117" y="150"/>
                </a:lnTo>
                <a:lnTo>
                  <a:pt x="124" y="154"/>
                </a:lnTo>
                <a:lnTo>
                  <a:pt x="127" y="155"/>
                </a:lnTo>
                <a:lnTo>
                  <a:pt x="127" y="158"/>
                </a:lnTo>
                <a:lnTo>
                  <a:pt x="127" y="158"/>
                </a:lnTo>
                <a:lnTo>
                  <a:pt x="128" y="163"/>
                </a:lnTo>
                <a:lnTo>
                  <a:pt x="127" y="171"/>
                </a:lnTo>
                <a:lnTo>
                  <a:pt x="128" y="179"/>
                </a:lnTo>
                <a:lnTo>
                  <a:pt x="128" y="180"/>
                </a:lnTo>
                <a:lnTo>
                  <a:pt x="129" y="181"/>
                </a:lnTo>
                <a:lnTo>
                  <a:pt x="129" y="181"/>
                </a:lnTo>
                <a:lnTo>
                  <a:pt x="133" y="183"/>
                </a:lnTo>
                <a:lnTo>
                  <a:pt x="136" y="183"/>
                </a:lnTo>
                <a:lnTo>
                  <a:pt x="140" y="181"/>
                </a:lnTo>
                <a:lnTo>
                  <a:pt x="140" y="181"/>
                </a:lnTo>
                <a:lnTo>
                  <a:pt x="149" y="192"/>
                </a:lnTo>
                <a:lnTo>
                  <a:pt x="157" y="195"/>
                </a:lnTo>
                <a:lnTo>
                  <a:pt x="157" y="195"/>
                </a:lnTo>
                <a:lnTo>
                  <a:pt x="157" y="198"/>
                </a:lnTo>
                <a:lnTo>
                  <a:pt x="159" y="202"/>
                </a:lnTo>
                <a:lnTo>
                  <a:pt x="162" y="204"/>
                </a:lnTo>
                <a:lnTo>
                  <a:pt x="162" y="204"/>
                </a:lnTo>
                <a:lnTo>
                  <a:pt x="168" y="206"/>
                </a:lnTo>
                <a:lnTo>
                  <a:pt x="171" y="206"/>
                </a:lnTo>
                <a:lnTo>
                  <a:pt x="171" y="206"/>
                </a:lnTo>
                <a:lnTo>
                  <a:pt x="174" y="210"/>
                </a:lnTo>
                <a:lnTo>
                  <a:pt x="176" y="213"/>
                </a:lnTo>
                <a:lnTo>
                  <a:pt x="181" y="214"/>
                </a:lnTo>
                <a:lnTo>
                  <a:pt x="181" y="214"/>
                </a:lnTo>
                <a:lnTo>
                  <a:pt x="187" y="212"/>
                </a:lnTo>
                <a:lnTo>
                  <a:pt x="194" y="209"/>
                </a:lnTo>
                <a:lnTo>
                  <a:pt x="202" y="204"/>
                </a:lnTo>
                <a:lnTo>
                  <a:pt x="200" y="234"/>
                </a:lnTo>
                <a:lnTo>
                  <a:pt x="193" y="248"/>
                </a:lnTo>
                <a:lnTo>
                  <a:pt x="193" y="248"/>
                </a:lnTo>
                <a:lnTo>
                  <a:pt x="189" y="259"/>
                </a:lnTo>
                <a:lnTo>
                  <a:pt x="184" y="276"/>
                </a:lnTo>
                <a:lnTo>
                  <a:pt x="172" y="321"/>
                </a:lnTo>
                <a:lnTo>
                  <a:pt x="162" y="367"/>
                </a:lnTo>
                <a:lnTo>
                  <a:pt x="157" y="393"/>
                </a:lnTo>
                <a:lnTo>
                  <a:pt x="157" y="393"/>
                </a:lnTo>
                <a:lnTo>
                  <a:pt x="154" y="410"/>
                </a:lnTo>
                <a:lnTo>
                  <a:pt x="151" y="418"/>
                </a:lnTo>
                <a:lnTo>
                  <a:pt x="151" y="418"/>
                </a:lnTo>
                <a:lnTo>
                  <a:pt x="141" y="419"/>
                </a:lnTo>
                <a:lnTo>
                  <a:pt x="132" y="419"/>
                </a:lnTo>
                <a:lnTo>
                  <a:pt x="127" y="418"/>
                </a:lnTo>
                <a:lnTo>
                  <a:pt x="127" y="418"/>
                </a:lnTo>
                <a:lnTo>
                  <a:pt x="117" y="417"/>
                </a:lnTo>
                <a:lnTo>
                  <a:pt x="107" y="416"/>
                </a:lnTo>
                <a:lnTo>
                  <a:pt x="107" y="416"/>
                </a:lnTo>
                <a:lnTo>
                  <a:pt x="98" y="416"/>
                </a:lnTo>
                <a:lnTo>
                  <a:pt x="90" y="416"/>
                </a:lnTo>
                <a:lnTo>
                  <a:pt x="90" y="416"/>
                </a:lnTo>
                <a:lnTo>
                  <a:pt x="89" y="413"/>
                </a:lnTo>
                <a:lnTo>
                  <a:pt x="86" y="410"/>
                </a:lnTo>
                <a:lnTo>
                  <a:pt x="81" y="409"/>
                </a:lnTo>
                <a:lnTo>
                  <a:pt x="81" y="409"/>
                </a:lnTo>
                <a:lnTo>
                  <a:pt x="68" y="402"/>
                </a:lnTo>
                <a:lnTo>
                  <a:pt x="61" y="399"/>
                </a:lnTo>
                <a:lnTo>
                  <a:pt x="61" y="399"/>
                </a:lnTo>
                <a:lnTo>
                  <a:pt x="53" y="393"/>
                </a:lnTo>
                <a:lnTo>
                  <a:pt x="48" y="391"/>
                </a:lnTo>
                <a:lnTo>
                  <a:pt x="45" y="392"/>
                </a:lnTo>
                <a:lnTo>
                  <a:pt x="44" y="393"/>
                </a:lnTo>
                <a:lnTo>
                  <a:pt x="44" y="393"/>
                </a:lnTo>
                <a:lnTo>
                  <a:pt x="43" y="397"/>
                </a:lnTo>
                <a:lnTo>
                  <a:pt x="44" y="400"/>
                </a:lnTo>
                <a:lnTo>
                  <a:pt x="49" y="408"/>
                </a:lnTo>
                <a:lnTo>
                  <a:pt x="59" y="416"/>
                </a:lnTo>
                <a:lnTo>
                  <a:pt x="61" y="421"/>
                </a:lnTo>
                <a:lnTo>
                  <a:pt x="9" y="412"/>
                </a:lnTo>
                <a:lnTo>
                  <a:pt x="9" y="412"/>
                </a:lnTo>
                <a:lnTo>
                  <a:pt x="8" y="412"/>
                </a:lnTo>
                <a:lnTo>
                  <a:pt x="5" y="412"/>
                </a:lnTo>
                <a:lnTo>
                  <a:pt x="5" y="412"/>
                </a:lnTo>
                <a:lnTo>
                  <a:pt x="4" y="412"/>
                </a:lnTo>
                <a:lnTo>
                  <a:pt x="2" y="414"/>
                </a:lnTo>
                <a:lnTo>
                  <a:pt x="0" y="418"/>
                </a:lnTo>
                <a:lnTo>
                  <a:pt x="27" y="429"/>
                </a:lnTo>
                <a:lnTo>
                  <a:pt x="27" y="429"/>
                </a:lnTo>
                <a:lnTo>
                  <a:pt x="34" y="438"/>
                </a:lnTo>
                <a:lnTo>
                  <a:pt x="34" y="438"/>
                </a:lnTo>
                <a:lnTo>
                  <a:pt x="38" y="442"/>
                </a:lnTo>
                <a:lnTo>
                  <a:pt x="43" y="446"/>
                </a:lnTo>
                <a:lnTo>
                  <a:pt x="48" y="448"/>
                </a:lnTo>
                <a:lnTo>
                  <a:pt x="56" y="453"/>
                </a:lnTo>
                <a:lnTo>
                  <a:pt x="56" y="453"/>
                </a:lnTo>
                <a:lnTo>
                  <a:pt x="60" y="459"/>
                </a:lnTo>
                <a:lnTo>
                  <a:pt x="64" y="463"/>
                </a:lnTo>
                <a:lnTo>
                  <a:pt x="68" y="468"/>
                </a:lnTo>
                <a:lnTo>
                  <a:pt x="68" y="468"/>
                </a:lnTo>
                <a:lnTo>
                  <a:pt x="74" y="472"/>
                </a:lnTo>
                <a:lnTo>
                  <a:pt x="79" y="474"/>
                </a:lnTo>
                <a:lnTo>
                  <a:pt x="86" y="477"/>
                </a:lnTo>
                <a:lnTo>
                  <a:pt x="98" y="480"/>
                </a:lnTo>
                <a:lnTo>
                  <a:pt x="115" y="497"/>
                </a:lnTo>
                <a:lnTo>
                  <a:pt x="115" y="497"/>
                </a:lnTo>
                <a:lnTo>
                  <a:pt x="119" y="501"/>
                </a:lnTo>
                <a:lnTo>
                  <a:pt x="123" y="503"/>
                </a:lnTo>
                <a:lnTo>
                  <a:pt x="127" y="504"/>
                </a:lnTo>
                <a:lnTo>
                  <a:pt x="134" y="502"/>
                </a:lnTo>
                <a:lnTo>
                  <a:pt x="134" y="502"/>
                </a:lnTo>
                <a:lnTo>
                  <a:pt x="136" y="529"/>
                </a:lnTo>
                <a:lnTo>
                  <a:pt x="137" y="561"/>
                </a:lnTo>
                <a:lnTo>
                  <a:pt x="137" y="561"/>
                </a:lnTo>
                <a:lnTo>
                  <a:pt x="136" y="569"/>
                </a:lnTo>
                <a:lnTo>
                  <a:pt x="133" y="579"/>
                </a:lnTo>
                <a:lnTo>
                  <a:pt x="132" y="591"/>
                </a:lnTo>
                <a:lnTo>
                  <a:pt x="132" y="595"/>
                </a:lnTo>
                <a:lnTo>
                  <a:pt x="132" y="599"/>
                </a:lnTo>
                <a:lnTo>
                  <a:pt x="132" y="599"/>
                </a:lnTo>
                <a:lnTo>
                  <a:pt x="136" y="604"/>
                </a:lnTo>
                <a:lnTo>
                  <a:pt x="142" y="608"/>
                </a:lnTo>
                <a:lnTo>
                  <a:pt x="147" y="612"/>
                </a:lnTo>
                <a:lnTo>
                  <a:pt x="151" y="613"/>
                </a:lnTo>
                <a:lnTo>
                  <a:pt x="151" y="613"/>
                </a:lnTo>
                <a:lnTo>
                  <a:pt x="154" y="614"/>
                </a:lnTo>
                <a:lnTo>
                  <a:pt x="158" y="618"/>
                </a:lnTo>
                <a:lnTo>
                  <a:pt x="163" y="625"/>
                </a:lnTo>
                <a:lnTo>
                  <a:pt x="163" y="625"/>
                </a:lnTo>
                <a:lnTo>
                  <a:pt x="159" y="644"/>
                </a:lnTo>
                <a:lnTo>
                  <a:pt x="159" y="644"/>
                </a:lnTo>
                <a:lnTo>
                  <a:pt x="150" y="680"/>
                </a:lnTo>
                <a:lnTo>
                  <a:pt x="142" y="707"/>
                </a:lnTo>
                <a:lnTo>
                  <a:pt x="140" y="728"/>
                </a:lnTo>
                <a:lnTo>
                  <a:pt x="140" y="728"/>
                </a:lnTo>
                <a:lnTo>
                  <a:pt x="137" y="744"/>
                </a:lnTo>
                <a:lnTo>
                  <a:pt x="133" y="759"/>
                </a:lnTo>
                <a:lnTo>
                  <a:pt x="133" y="769"/>
                </a:lnTo>
                <a:lnTo>
                  <a:pt x="133" y="778"/>
                </a:lnTo>
                <a:lnTo>
                  <a:pt x="136" y="786"/>
                </a:lnTo>
                <a:lnTo>
                  <a:pt x="140" y="795"/>
                </a:lnTo>
                <a:lnTo>
                  <a:pt x="140" y="795"/>
                </a:lnTo>
                <a:lnTo>
                  <a:pt x="147" y="812"/>
                </a:lnTo>
                <a:lnTo>
                  <a:pt x="153" y="826"/>
                </a:lnTo>
                <a:lnTo>
                  <a:pt x="155" y="839"/>
                </a:lnTo>
                <a:lnTo>
                  <a:pt x="159" y="850"/>
                </a:lnTo>
                <a:lnTo>
                  <a:pt x="159" y="850"/>
                </a:lnTo>
                <a:lnTo>
                  <a:pt x="164" y="869"/>
                </a:lnTo>
                <a:lnTo>
                  <a:pt x="171" y="903"/>
                </a:lnTo>
                <a:lnTo>
                  <a:pt x="179" y="940"/>
                </a:lnTo>
                <a:lnTo>
                  <a:pt x="183" y="954"/>
                </a:lnTo>
                <a:lnTo>
                  <a:pt x="185" y="965"/>
                </a:lnTo>
                <a:lnTo>
                  <a:pt x="205" y="1014"/>
                </a:lnTo>
                <a:lnTo>
                  <a:pt x="205" y="1014"/>
                </a:lnTo>
                <a:lnTo>
                  <a:pt x="211" y="1016"/>
                </a:lnTo>
                <a:lnTo>
                  <a:pt x="217" y="1018"/>
                </a:lnTo>
                <a:lnTo>
                  <a:pt x="219" y="1021"/>
                </a:lnTo>
                <a:lnTo>
                  <a:pt x="219" y="1021"/>
                </a:lnTo>
                <a:lnTo>
                  <a:pt x="226" y="1039"/>
                </a:lnTo>
                <a:lnTo>
                  <a:pt x="234" y="1077"/>
                </a:lnTo>
                <a:lnTo>
                  <a:pt x="240" y="1118"/>
                </a:lnTo>
                <a:lnTo>
                  <a:pt x="243" y="1133"/>
                </a:lnTo>
                <a:lnTo>
                  <a:pt x="242" y="1145"/>
                </a:lnTo>
                <a:lnTo>
                  <a:pt x="242" y="1145"/>
                </a:lnTo>
                <a:lnTo>
                  <a:pt x="239" y="1164"/>
                </a:lnTo>
                <a:lnTo>
                  <a:pt x="238" y="1183"/>
                </a:lnTo>
                <a:lnTo>
                  <a:pt x="238" y="1207"/>
                </a:lnTo>
                <a:lnTo>
                  <a:pt x="238" y="1207"/>
                </a:lnTo>
                <a:lnTo>
                  <a:pt x="242" y="1212"/>
                </a:lnTo>
                <a:lnTo>
                  <a:pt x="244" y="1216"/>
                </a:lnTo>
                <a:lnTo>
                  <a:pt x="244" y="1216"/>
                </a:lnTo>
                <a:lnTo>
                  <a:pt x="247" y="1222"/>
                </a:lnTo>
                <a:lnTo>
                  <a:pt x="247" y="1228"/>
                </a:lnTo>
                <a:lnTo>
                  <a:pt x="245" y="1230"/>
                </a:lnTo>
                <a:lnTo>
                  <a:pt x="244" y="1232"/>
                </a:lnTo>
                <a:lnTo>
                  <a:pt x="244" y="1232"/>
                </a:lnTo>
                <a:lnTo>
                  <a:pt x="225" y="1241"/>
                </a:lnTo>
                <a:lnTo>
                  <a:pt x="214" y="1249"/>
                </a:lnTo>
                <a:lnTo>
                  <a:pt x="208" y="1252"/>
                </a:lnTo>
                <a:lnTo>
                  <a:pt x="208" y="1252"/>
                </a:lnTo>
                <a:lnTo>
                  <a:pt x="201" y="1262"/>
                </a:lnTo>
                <a:lnTo>
                  <a:pt x="197" y="1266"/>
                </a:lnTo>
                <a:lnTo>
                  <a:pt x="193" y="1268"/>
                </a:lnTo>
                <a:lnTo>
                  <a:pt x="193" y="1268"/>
                </a:lnTo>
                <a:lnTo>
                  <a:pt x="184" y="1271"/>
                </a:lnTo>
                <a:lnTo>
                  <a:pt x="180" y="1273"/>
                </a:lnTo>
                <a:lnTo>
                  <a:pt x="174" y="1275"/>
                </a:lnTo>
                <a:lnTo>
                  <a:pt x="174" y="1275"/>
                </a:lnTo>
                <a:lnTo>
                  <a:pt x="166" y="1277"/>
                </a:lnTo>
                <a:lnTo>
                  <a:pt x="158" y="1280"/>
                </a:lnTo>
                <a:lnTo>
                  <a:pt x="151" y="1284"/>
                </a:lnTo>
                <a:lnTo>
                  <a:pt x="150" y="1285"/>
                </a:lnTo>
                <a:lnTo>
                  <a:pt x="149" y="1288"/>
                </a:lnTo>
                <a:lnTo>
                  <a:pt x="149" y="1288"/>
                </a:lnTo>
                <a:lnTo>
                  <a:pt x="150" y="1293"/>
                </a:lnTo>
                <a:lnTo>
                  <a:pt x="154" y="1298"/>
                </a:lnTo>
                <a:lnTo>
                  <a:pt x="158" y="1302"/>
                </a:lnTo>
                <a:lnTo>
                  <a:pt x="161" y="1305"/>
                </a:lnTo>
                <a:lnTo>
                  <a:pt x="163" y="1305"/>
                </a:lnTo>
                <a:lnTo>
                  <a:pt x="163" y="1305"/>
                </a:lnTo>
                <a:lnTo>
                  <a:pt x="196" y="1305"/>
                </a:lnTo>
                <a:lnTo>
                  <a:pt x="225" y="1305"/>
                </a:lnTo>
                <a:lnTo>
                  <a:pt x="225" y="1305"/>
                </a:lnTo>
                <a:lnTo>
                  <a:pt x="306" y="1313"/>
                </a:lnTo>
                <a:lnTo>
                  <a:pt x="306" y="1313"/>
                </a:lnTo>
                <a:lnTo>
                  <a:pt x="295" y="1323"/>
                </a:lnTo>
                <a:lnTo>
                  <a:pt x="287" y="1330"/>
                </a:lnTo>
                <a:lnTo>
                  <a:pt x="281" y="1335"/>
                </a:lnTo>
                <a:lnTo>
                  <a:pt x="281" y="1335"/>
                </a:lnTo>
                <a:lnTo>
                  <a:pt x="276" y="1337"/>
                </a:lnTo>
                <a:lnTo>
                  <a:pt x="266" y="1343"/>
                </a:lnTo>
                <a:lnTo>
                  <a:pt x="260" y="1348"/>
                </a:lnTo>
                <a:lnTo>
                  <a:pt x="257" y="1351"/>
                </a:lnTo>
                <a:lnTo>
                  <a:pt x="257" y="1354"/>
                </a:lnTo>
                <a:lnTo>
                  <a:pt x="257" y="1354"/>
                </a:lnTo>
                <a:lnTo>
                  <a:pt x="259" y="1360"/>
                </a:lnTo>
                <a:lnTo>
                  <a:pt x="261" y="1366"/>
                </a:lnTo>
                <a:lnTo>
                  <a:pt x="264" y="1369"/>
                </a:lnTo>
                <a:lnTo>
                  <a:pt x="266" y="1371"/>
                </a:lnTo>
                <a:lnTo>
                  <a:pt x="272" y="1373"/>
                </a:lnTo>
                <a:lnTo>
                  <a:pt x="277" y="1374"/>
                </a:lnTo>
                <a:lnTo>
                  <a:pt x="277" y="1374"/>
                </a:lnTo>
                <a:lnTo>
                  <a:pt x="295" y="1375"/>
                </a:lnTo>
                <a:lnTo>
                  <a:pt x="324" y="1375"/>
                </a:lnTo>
                <a:lnTo>
                  <a:pt x="350" y="1375"/>
                </a:lnTo>
                <a:lnTo>
                  <a:pt x="364" y="1374"/>
                </a:lnTo>
                <a:lnTo>
                  <a:pt x="364" y="1374"/>
                </a:lnTo>
                <a:lnTo>
                  <a:pt x="408" y="1365"/>
                </a:lnTo>
                <a:lnTo>
                  <a:pt x="434" y="1358"/>
                </a:lnTo>
                <a:lnTo>
                  <a:pt x="443" y="1356"/>
                </a:lnTo>
                <a:lnTo>
                  <a:pt x="448" y="1354"/>
                </a:lnTo>
                <a:lnTo>
                  <a:pt x="448" y="1354"/>
                </a:lnTo>
                <a:lnTo>
                  <a:pt x="449" y="1351"/>
                </a:lnTo>
                <a:lnTo>
                  <a:pt x="449" y="1344"/>
                </a:lnTo>
                <a:lnTo>
                  <a:pt x="451" y="1327"/>
                </a:lnTo>
                <a:lnTo>
                  <a:pt x="452" y="1302"/>
                </a:lnTo>
                <a:lnTo>
                  <a:pt x="452" y="1302"/>
                </a:lnTo>
                <a:lnTo>
                  <a:pt x="457" y="1290"/>
                </a:lnTo>
                <a:lnTo>
                  <a:pt x="457" y="1290"/>
                </a:lnTo>
                <a:lnTo>
                  <a:pt x="459" y="1286"/>
                </a:lnTo>
                <a:lnTo>
                  <a:pt x="460" y="1283"/>
                </a:lnTo>
                <a:lnTo>
                  <a:pt x="460" y="1272"/>
                </a:lnTo>
                <a:lnTo>
                  <a:pt x="457" y="1255"/>
                </a:lnTo>
                <a:lnTo>
                  <a:pt x="457" y="1255"/>
                </a:lnTo>
                <a:lnTo>
                  <a:pt x="455" y="1242"/>
                </a:lnTo>
                <a:lnTo>
                  <a:pt x="451" y="1226"/>
                </a:lnTo>
                <a:lnTo>
                  <a:pt x="440" y="1190"/>
                </a:lnTo>
                <a:lnTo>
                  <a:pt x="426" y="1140"/>
                </a:lnTo>
                <a:lnTo>
                  <a:pt x="426" y="1140"/>
                </a:lnTo>
                <a:lnTo>
                  <a:pt x="414" y="1090"/>
                </a:lnTo>
                <a:lnTo>
                  <a:pt x="406" y="1058"/>
                </a:lnTo>
                <a:lnTo>
                  <a:pt x="401" y="1037"/>
                </a:lnTo>
                <a:lnTo>
                  <a:pt x="401" y="1037"/>
                </a:lnTo>
                <a:lnTo>
                  <a:pt x="385" y="997"/>
                </a:lnTo>
                <a:lnTo>
                  <a:pt x="376" y="975"/>
                </a:lnTo>
                <a:lnTo>
                  <a:pt x="372" y="960"/>
                </a:lnTo>
                <a:lnTo>
                  <a:pt x="372" y="960"/>
                </a:lnTo>
                <a:lnTo>
                  <a:pt x="367" y="918"/>
                </a:lnTo>
                <a:lnTo>
                  <a:pt x="367" y="918"/>
                </a:lnTo>
                <a:lnTo>
                  <a:pt x="359" y="889"/>
                </a:lnTo>
                <a:lnTo>
                  <a:pt x="354" y="867"/>
                </a:lnTo>
                <a:lnTo>
                  <a:pt x="353" y="852"/>
                </a:lnTo>
                <a:lnTo>
                  <a:pt x="353" y="852"/>
                </a:lnTo>
                <a:lnTo>
                  <a:pt x="353" y="846"/>
                </a:lnTo>
                <a:lnTo>
                  <a:pt x="355" y="835"/>
                </a:lnTo>
                <a:lnTo>
                  <a:pt x="362" y="810"/>
                </a:lnTo>
                <a:lnTo>
                  <a:pt x="372" y="778"/>
                </a:lnTo>
                <a:lnTo>
                  <a:pt x="372" y="778"/>
                </a:lnTo>
                <a:lnTo>
                  <a:pt x="376" y="774"/>
                </a:lnTo>
                <a:lnTo>
                  <a:pt x="384" y="763"/>
                </a:lnTo>
                <a:lnTo>
                  <a:pt x="389" y="756"/>
                </a:lnTo>
                <a:lnTo>
                  <a:pt x="393" y="748"/>
                </a:lnTo>
                <a:lnTo>
                  <a:pt x="396" y="740"/>
                </a:lnTo>
                <a:lnTo>
                  <a:pt x="396" y="731"/>
                </a:lnTo>
                <a:lnTo>
                  <a:pt x="396" y="731"/>
                </a:lnTo>
                <a:lnTo>
                  <a:pt x="394" y="708"/>
                </a:lnTo>
                <a:lnTo>
                  <a:pt x="392" y="680"/>
                </a:lnTo>
                <a:lnTo>
                  <a:pt x="388" y="652"/>
                </a:lnTo>
                <a:lnTo>
                  <a:pt x="385" y="640"/>
                </a:lnTo>
                <a:lnTo>
                  <a:pt x="381" y="633"/>
                </a:lnTo>
                <a:lnTo>
                  <a:pt x="381" y="633"/>
                </a:lnTo>
                <a:lnTo>
                  <a:pt x="375" y="621"/>
                </a:lnTo>
                <a:lnTo>
                  <a:pt x="371" y="612"/>
                </a:lnTo>
                <a:lnTo>
                  <a:pt x="370" y="603"/>
                </a:lnTo>
                <a:lnTo>
                  <a:pt x="370" y="603"/>
                </a:lnTo>
                <a:lnTo>
                  <a:pt x="381" y="597"/>
                </a:lnTo>
                <a:lnTo>
                  <a:pt x="391" y="592"/>
                </a:lnTo>
                <a:lnTo>
                  <a:pt x="393" y="591"/>
                </a:lnTo>
                <a:lnTo>
                  <a:pt x="393" y="588"/>
                </a:lnTo>
                <a:lnTo>
                  <a:pt x="393" y="588"/>
                </a:lnTo>
                <a:lnTo>
                  <a:pt x="393" y="545"/>
                </a:lnTo>
                <a:lnTo>
                  <a:pt x="393" y="502"/>
                </a:lnTo>
                <a:lnTo>
                  <a:pt x="393" y="502"/>
                </a:lnTo>
                <a:lnTo>
                  <a:pt x="394" y="498"/>
                </a:lnTo>
                <a:lnTo>
                  <a:pt x="396" y="493"/>
                </a:lnTo>
                <a:lnTo>
                  <a:pt x="401" y="474"/>
                </a:lnTo>
                <a:lnTo>
                  <a:pt x="401" y="474"/>
                </a:lnTo>
                <a:lnTo>
                  <a:pt x="404" y="463"/>
                </a:lnTo>
                <a:lnTo>
                  <a:pt x="405" y="447"/>
                </a:lnTo>
                <a:lnTo>
                  <a:pt x="406" y="431"/>
                </a:lnTo>
                <a:lnTo>
                  <a:pt x="406" y="431"/>
                </a:lnTo>
                <a:lnTo>
                  <a:pt x="411" y="400"/>
                </a:lnTo>
                <a:lnTo>
                  <a:pt x="415" y="374"/>
                </a:lnTo>
                <a:lnTo>
                  <a:pt x="415" y="362"/>
                </a:lnTo>
                <a:lnTo>
                  <a:pt x="415" y="351"/>
                </a:lnTo>
                <a:lnTo>
                  <a:pt x="415" y="351"/>
                </a:lnTo>
                <a:lnTo>
                  <a:pt x="413" y="300"/>
                </a:lnTo>
                <a:lnTo>
                  <a:pt x="410" y="268"/>
                </a:lnTo>
                <a:lnTo>
                  <a:pt x="410" y="268"/>
                </a:lnTo>
                <a:lnTo>
                  <a:pt x="413" y="268"/>
                </a:lnTo>
                <a:lnTo>
                  <a:pt x="418" y="268"/>
                </a:lnTo>
                <a:lnTo>
                  <a:pt x="422" y="266"/>
                </a:lnTo>
                <a:lnTo>
                  <a:pt x="425" y="264"/>
                </a:lnTo>
                <a:lnTo>
                  <a:pt x="428" y="261"/>
                </a:lnTo>
                <a:lnTo>
                  <a:pt x="430" y="256"/>
                </a:lnTo>
                <a:lnTo>
                  <a:pt x="430" y="256"/>
                </a:lnTo>
                <a:lnTo>
                  <a:pt x="432" y="249"/>
                </a:lnTo>
                <a:lnTo>
                  <a:pt x="434" y="240"/>
                </a:lnTo>
                <a:lnTo>
                  <a:pt x="434" y="230"/>
                </a:lnTo>
                <a:lnTo>
                  <a:pt x="432" y="218"/>
                </a:lnTo>
                <a:lnTo>
                  <a:pt x="431" y="206"/>
                </a:lnTo>
                <a:lnTo>
                  <a:pt x="428" y="195"/>
                </a:lnTo>
                <a:lnTo>
                  <a:pt x="426" y="184"/>
                </a:lnTo>
                <a:lnTo>
                  <a:pt x="421" y="175"/>
                </a:lnTo>
                <a:lnTo>
                  <a:pt x="421" y="175"/>
                </a:lnTo>
                <a:lnTo>
                  <a:pt x="408" y="158"/>
                </a:lnTo>
                <a:lnTo>
                  <a:pt x="400" y="149"/>
                </a:lnTo>
                <a:lnTo>
                  <a:pt x="391" y="141"/>
                </a:lnTo>
                <a:lnTo>
                  <a:pt x="381" y="133"/>
                </a:lnTo>
                <a:lnTo>
                  <a:pt x="371" y="127"/>
                </a:lnTo>
                <a:lnTo>
                  <a:pt x="360" y="123"/>
                </a:lnTo>
                <a:lnTo>
                  <a:pt x="350" y="120"/>
                </a:lnTo>
                <a:lnTo>
                  <a:pt x="350" y="120"/>
                </a:lnTo>
                <a:lnTo>
                  <a:pt x="330" y="120"/>
                </a:lnTo>
                <a:lnTo>
                  <a:pt x="319" y="121"/>
                </a:lnTo>
                <a:lnTo>
                  <a:pt x="311" y="123"/>
                </a:lnTo>
                <a:lnTo>
                  <a:pt x="308" y="123"/>
                </a:lnTo>
                <a:lnTo>
                  <a:pt x="291" y="125"/>
                </a:lnTo>
                <a:lnTo>
                  <a:pt x="283" y="125"/>
                </a:lnTo>
                <a:lnTo>
                  <a:pt x="283" y="125"/>
                </a:lnTo>
                <a:lnTo>
                  <a:pt x="276" y="120"/>
                </a:lnTo>
                <a:lnTo>
                  <a:pt x="270" y="116"/>
                </a:lnTo>
                <a:lnTo>
                  <a:pt x="266" y="113"/>
                </a:lnTo>
                <a:lnTo>
                  <a:pt x="266" y="113"/>
                </a:lnTo>
                <a:lnTo>
                  <a:pt x="265" y="110"/>
                </a:lnTo>
                <a:lnTo>
                  <a:pt x="265" y="104"/>
                </a:lnTo>
                <a:lnTo>
                  <a:pt x="264" y="98"/>
                </a:lnTo>
                <a:lnTo>
                  <a:pt x="264" y="98"/>
                </a:lnTo>
                <a:lnTo>
                  <a:pt x="262" y="95"/>
                </a:lnTo>
                <a:lnTo>
                  <a:pt x="259" y="91"/>
                </a:lnTo>
                <a:lnTo>
                  <a:pt x="259" y="91"/>
                </a:lnTo>
                <a:lnTo>
                  <a:pt x="257" y="86"/>
                </a:lnTo>
                <a:lnTo>
                  <a:pt x="257" y="78"/>
                </a:lnTo>
                <a:lnTo>
                  <a:pt x="257" y="78"/>
                </a:lnTo>
                <a:lnTo>
                  <a:pt x="252" y="69"/>
                </a:lnTo>
                <a:lnTo>
                  <a:pt x="249" y="64"/>
                </a:lnTo>
                <a:lnTo>
                  <a:pt x="247" y="61"/>
                </a:lnTo>
                <a:lnTo>
                  <a:pt x="247" y="61"/>
                </a:lnTo>
                <a:lnTo>
                  <a:pt x="244" y="59"/>
                </a:lnTo>
                <a:lnTo>
                  <a:pt x="240" y="55"/>
                </a:lnTo>
                <a:lnTo>
                  <a:pt x="238" y="49"/>
                </a:lnTo>
                <a:lnTo>
                  <a:pt x="213" y="25"/>
                </a:lnTo>
                <a:lnTo>
                  <a:pt x="213" y="25"/>
                </a:lnTo>
                <a:lnTo>
                  <a:pt x="211" y="22"/>
                </a:lnTo>
                <a:lnTo>
                  <a:pt x="213" y="18"/>
                </a:lnTo>
                <a:lnTo>
                  <a:pt x="211" y="14"/>
                </a:lnTo>
                <a:lnTo>
                  <a:pt x="210" y="13"/>
                </a:lnTo>
                <a:lnTo>
                  <a:pt x="208" y="11"/>
                </a:lnTo>
                <a:lnTo>
                  <a:pt x="208" y="11"/>
                </a:lnTo>
                <a:lnTo>
                  <a:pt x="192" y="8"/>
                </a:lnTo>
                <a:lnTo>
                  <a:pt x="183" y="5"/>
                </a:lnTo>
                <a:lnTo>
                  <a:pt x="168" y="0"/>
                </a:lnTo>
                <a:lnTo>
                  <a:pt x="168" y="0"/>
                </a:lnTo>
                <a:lnTo>
                  <a:pt x="159" y="0"/>
                </a:lnTo>
                <a:lnTo>
                  <a:pt x="151" y="1"/>
                </a:lnTo>
                <a:lnTo>
                  <a:pt x="142" y="2"/>
                </a:lnTo>
                <a:lnTo>
                  <a:pt x="142" y="2"/>
                </a:lnTo>
                <a:lnTo>
                  <a:pt x="124" y="6"/>
                </a:lnTo>
                <a:lnTo>
                  <a:pt x="116" y="9"/>
                </a:lnTo>
                <a:lnTo>
                  <a:pt x="112" y="11"/>
                </a:lnTo>
                <a:lnTo>
                  <a:pt x="112" y="11"/>
                </a:lnTo>
                <a:lnTo>
                  <a:pt x="100" y="27"/>
                </a:lnTo>
                <a:lnTo>
                  <a:pt x="100" y="27"/>
                </a:lnTo>
                <a:lnTo>
                  <a:pt x="95" y="31"/>
                </a:lnTo>
                <a:lnTo>
                  <a:pt x="90" y="35"/>
                </a:lnTo>
                <a:lnTo>
                  <a:pt x="86" y="39"/>
                </a:lnTo>
                <a:lnTo>
                  <a:pt x="86" y="39"/>
                </a:lnTo>
                <a:lnTo>
                  <a:pt x="81" y="45"/>
                </a:lnTo>
                <a:lnTo>
                  <a:pt x="77" y="55"/>
                </a:lnTo>
                <a:lnTo>
                  <a:pt x="73" y="66"/>
                </a:lnTo>
                <a:lnTo>
                  <a:pt x="73" y="66"/>
                </a:lnTo>
                <a:lnTo>
                  <a:pt x="73" y="66"/>
                </a:lnTo>
                <a:lnTo>
                  <a:pt x="72" y="66"/>
                </a:lnTo>
                <a:lnTo>
                  <a:pt x="69" y="66"/>
                </a:lnTo>
                <a:lnTo>
                  <a:pt x="68" y="69"/>
                </a:lnTo>
                <a:lnTo>
                  <a:pt x="68" y="69"/>
                </a:lnTo>
                <a:lnTo>
                  <a:pt x="69" y="74"/>
                </a:lnTo>
                <a:lnTo>
                  <a:pt x="70" y="81"/>
                </a:lnTo>
                <a:lnTo>
                  <a:pt x="72" y="86"/>
                </a:lnTo>
                <a:lnTo>
                  <a:pt x="73" y="89"/>
                </a:lnTo>
                <a:lnTo>
                  <a:pt x="73" y="89"/>
                </a:lnTo>
                <a:lnTo>
                  <a:pt x="73" y="89"/>
                </a:lnTo>
                <a:lnTo>
                  <a:pt x="73" y="90"/>
                </a:lnTo>
                <a:lnTo>
                  <a:pt x="73" y="91"/>
                </a:lnTo>
                <a:lnTo>
                  <a:pt x="73" y="94"/>
                </a:lnTo>
                <a:lnTo>
                  <a:pt x="73" y="94"/>
                </a:lnTo>
                <a:lnTo>
                  <a:pt x="83" y="106"/>
                </a:lnTo>
                <a:lnTo>
                  <a:pt x="95" y="1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0BD1742B-63AC-419A-B21E-F20C7A6D2D19}"/>
              </a:ext>
            </a:extLst>
          </p:cNvPr>
          <p:cNvSpPr>
            <a:spLocks noEditPoints="1"/>
          </p:cNvSpPr>
          <p:nvPr/>
        </p:nvSpPr>
        <p:spPr bwMode="auto">
          <a:xfrm>
            <a:off x="2714497" y="2687094"/>
            <a:ext cx="811060" cy="1720565"/>
          </a:xfrm>
          <a:custGeom>
            <a:avLst/>
            <a:gdLst>
              <a:gd name="T0" fmla="*/ 248 w 725"/>
              <a:gd name="T1" fmla="*/ 542 h 1538"/>
              <a:gd name="T2" fmla="*/ 228 w 725"/>
              <a:gd name="T3" fmla="*/ 712 h 1538"/>
              <a:gd name="T4" fmla="*/ 217 w 725"/>
              <a:gd name="T5" fmla="*/ 848 h 1538"/>
              <a:gd name="T6" fmla="*/ 169 w 725"/>
              <a:gd name="T7" fmla="*/ 1219 h 1538"/>
              <a:gd name="T8" fmla="*/ 120 w 725"/>
              <a:gd name="T9" fmla="*/ 1381 h 1538"/>
              <a:gd name="T10" fmla="*/ 104 w 725"/>
              <a:gd name="T11" fmla="*/ 1461 h 1538"/>
              <a:gd name="T12" fmla="*/ 44 w 725"/>
              <a:gd name="T13" fmla="*/ 1486 h 1538"/>
              <a:gd name="T14" fmla="*/ 0 w 725"/>
              <a:gd name="T15" fmla="*/ 1504 h 1538"/>
              <a:gd name="T16" fmla="*/ 19 w 725"/>
              <a:gd name="T17" fmla="*/ 1520 h 1538"/>
              <a:gd name="T18" fmla="*/ 193 w 725"/>
              <a:gd name="T19" fmla="*/ 1528 h 1538"/>
              <a:gd name="T20" fmla="*/ 237 w 725"/>
              <a:gd name="T21" fmla="*/ 1517 h 1538"/>
              <a:gd name="T22" fmla="*/ 243 w 725"/>
              <a:gd name="T23" fmla="*/ 1445 h 1538"/>
              <a:gd name="T24" fmla="*/ 258 w 725"/>
              <a:gd name="T25" fmla="*/ 1279 h 1538"/>
              <a:gd name="T26" fmla="*/ 326 w 725"/>
              <a:gd name="T27" fmla="*/ 965 h 1538"/>
              <a:gd name="T28" fmla="*/ 366 w 725"/>
              <a:gd name="T29" fmla="*/ 1040 h 1538"/>
              <a:gd name="T30" fmla="*/ 379 w 725"/>
              <a:gd name="T31" fmla="*/ 1193 h 1538"/>
              <a:gd name="T32" fmla="*/ 352 w 725"/>
              <a:gd name="T33" fmla="*/ 1376 h 1538"/>
              <a:gd name="T34" fmla="*/ 345 w 725"/>
              <a:gd name="T35" fmla="*/ 1458 h 1538"/>
              <a:gd name="T36" fmla="*/ 295 w 725"/>
              <a:gd name="T37" fmla="*/ 1512 h 1538"/>
              <a:gd name="T38" fmla="*/ 295 w 725"/>
              <a:gd name="T39" fmla="*/ 1533 h 1538"/>
              <a:gd name="T40" fmla="*/ 358 w 725"/>
              <a:gd name="T41" fmla="*/ 1538 h 1538"/>
              <a:gd name="T42" fmla="*/ 469 w 725"/>
              <a:gd name="T43" fmla="*/ 1521 h 1538"/>
              <a:gd name="T44" fmla="*/ 469 w 725"/>
              <a:gd name="T45" fmla="*/ 1470 h 1538"/>
              <a:gd name="T46" fmla="*/ 477 w 725"/>
              <a:gd name="T47" fmla="*/ 1428 h 1538"/>
              <a:gd name="T48" fmla="*/ 494 w 725"/>
              <a:gd name="T49" fmla="*/ 1257 h 1538"/>
              <a:gd name="T50" fmla="*/ 512 w 725"/>
              <a:gd name="T51" fmla="*/ 961 h 1538"/>
              <a:gd name="T52" fmla="*/ 526 w 725"/>
              <a:gd name="T53" fmla="*/ 810 h 1538"/>
              <a:gd name="T54" fmla="*/ 567 w 725"/>
              <a:gd name="T55" fmla="*/ 722 h 1538"/>
              <a:gd name="T56" fmla="*/ 593 w 725"/>
              <a:gd name="T57" fmla="*/ 691 h 1538"/>
              <a:gd name="T58" fmla="*/ 636 w 725"/>
              <a:gd name="T59" fmla="*/ 662 h 1538"/>
              <a:gd name="T60" fmla="*/ 713 w 725"/>
              <a:gd name="T61" fmla="*/ 576 h 1538"/>
              <a:gd name="T62" fmla="*/ 721 w 725"/>
              <a:gd name="T63" fmla="*/ 505 h 1538"/>
              <a:gd name="T64" fmla="*/ 694 w 725"/>
              <a:gd name="T65" fmla="*/ 411 h 1538"/>
              <a:gd name="T66" fmla="*/ 589 w 725"/>
              <a:gd name="T67" fmla="*/ 283 h 1538"/>
              <a:gd name="T68" fmla="*/ 483 w 725"/>
              <a:gd name="T69" fmla="*/ 213 h 1538"/>
              <a:gd name="T70" fmla="*/ 462 w 725"/>
              <a:gd name="T71" fmla="*/ 168 h 1538"/>
              <a:gd name="T72" fmla="*/ 440 w 725"/>
              <a:gd name="T73" fmla="*/ 79 h 1538"/>
              <a:gd name="T74" fmla="*/ 415 w 725"/>
              <a:gd name="T75" fmla="*/ 21 h 1538"/>
              <a:gd name="T76" fmla="*/ 384 w 725"/>
              <a:gd name="T77" fmla="*/ 0 h 1538"/>
              <a:gd name="T78" fmla="*/ 326 w 725"/>
              <a:gd name="T79" fmla="*/ 11 h 1538"/>
              <a:gd name="T80" fmla="*/ 279 w 725"/>
              <a:gd name="T81" fmla="*/ 47 h 1538"/>
              <a:gd name="T82" fmla="*/ 264 w 725"/>
              <a:gd name="T83" fmla="*/ 79 h 1538"/>
              <a:gd name="T84" fmla="*/ 256 w 725"/>
              <a:gd name="T85" fmla="*/ 105 h 1538"/>
              <a:gd name="T86" fmla="*/ 284 w 725"/>
              <a:gd name="T87" fmla="*/ 168 h 1538"/>
              <a:gd name="T88" fmla="*/ 288 w 725"/>
              <a:gd name="T89" fmla="*/ 195 h 1538"/>
              <a:gd name="T90" fmla="*/ 296 w 725"/>
              <a:gd name="T91" fmla="*/ 206 h 1538"/>
              <a:gd name="T92" fmla="*/ 277 w 725"/>
              <a:gd name="T93" fmla="*/ 221 h 1538"/>
              <a:gd name="T94" fmla="*/ 232 w 725"/>
              <a:gd name="T95" fmla="*/ 288 h 1538"/>
              <a:gd name="T96" fmla="*/ 190 w 725"/>
              <a:gd name="T97" fmla="*/ 450 h 1538"/>
              <a:gd name="T98" fmla="*/ 166 w 725"/>
              <a:gd name="T99" fmla="*/ 432 h 1538"/>
              <a:gd name="T100" fmla="*/ 99 w 725"/>
              <a:gd name="T101" fmla="*/ 463 h 1538"/>
              <a:gd name="T102" fmla="*/ 118 w 725"/>
              <a:gd name="T103" fmla="*/ 500 h 1538"/>
              <a:gd name="T104" fmla="*/ 159 w 725"/>
              <a:gd name="T105" fmla="*/ 518 h 1538"/>
              <a:gd name="T106" fmla="*/ 190 w 725"/>
              <a:gd name="T107" fmla="*/ 555 h 1538"/>
              <a:gd name="T108" fmla="*/ 546 w 725"/>
              <a:gd name="T109" fmla="*/ 471 h 1538"/>
              <a:gd name="T110" fmla="*/ 601 w 725"/>
              <a:gd name="T111" fmla="*/ 516 h 1538"/>
              <a:gd name="T112" fmla="*/ 573 w 725"/>
              <a:gd name="T113" fmla="*/ 587 h 1538"/>
              <a:gd name="T114" fmla="*/ 567 w 725"/>
              <a:gd name="T115" fmla="*/ 529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5" h="1538">
                <a:moveTo>
                  <a:pt x="222" y="565"/>
                </a:moveTo>
                <a:lnTo>
                  <a:pt x="222" y="565"/>
                </a:lnTo>
                <a:lnTo>
                  <a:pt x="226" y="565"/>
                </a:lnTo>
                <a:lnTo>
                  <a:pt x="230" y="563"/>
                </a:lnTo>
                <a:lnTo>
                  <a:pt x="236" y="556"/>
                </a:lnTo>
                <a:lnTo>
                  <a:pt x="243" y="548"/>
                </a:lnTo>
                <a:lnTo>
                  <a:pt x="248" y="542"/>
                </a:lnTo>
                <a:lnTo>
                  <a:pt x="248" y="542"/>
                </a:lnTo>
                <a:lnTo>
                  <a:pt x="248" y="539"/>
                </a:lnTo>
                <a:lnTo>
                  <a:pt x="248" y="539"/>
                </a:lnTo>
                <a:lnTo>
                  <a:pt x="248" y="542"/>
                </a:lnTo>
                <a:lnTo>
                  <a:pt x="248" y="542"/>
                </a:lnTo>
                <a:lnTo>
                  <a:pt x="236" y="645"/>
                </a:lnTo>
                <a:lnTo>
                  <a:pt x="228" y="712"/>
                </a:lnTo>
                <a:lnTo>
                  <a:pt x="224" y="737"/>
                </a:lnTo>
                <a:lnTo>
                  <a:pt x="222" y="754"/>
                </a:lnTo>
                <a:lnTo>
                  <a:pt x="222" y="754"/>
                </a:lnTo>
                <a:lnTo>
                  <a:pt x="211" y="802"/>
                </a:lnTo>
                <a:lnTo>
                  <a:pt x="206" y="827"/>
                </a:lnTo>
                <a:lnTo>
                  <a:pt x="217" y="848"/>
                </a:lnTo>
                <a:lnTo>
                  <a:pt x="217" y="848"/>
                </a:lnTo>
                <a:lnTo>
                  <a:pt x="209" y="876"/>
                </a:lnTo>
                <a:lnTo>
                  <a:pt x="201" y="901"/>
                </a:lnTo>
                <a:lnTo>
                  <a:pt x="196" y="926"/>
                </a:lnTo>
                <a:lnTo>
                  <a:pt x="196" y="926"/>
                </a:lnTo>
                <a:lnTo>
                  <a:pt x="189" y="980"/>
                </a:lnTo>
                <a:lnTo>
                  <a:pt x="181" y="1073"/>
                </a:lnTo>
                <a:lnTo>
                  <a:pt x="169" y="1219"/>
                </a:lnTo>
                <a:lnTo>
                  <a:pt x="169" y="1219"/>
                </a:lnTo>
                <a:lnTo>
                  <a:pt x="168" y="1232"/>
                </a:lnTo>
                <a:lnTo>
                  <a:pt x="163" y="1252"/>
                </a:lnTo>
                <a:lnTo>
                  <a:pt x="150" y="1296"/>
                </a:lnTo>
                <a:lnTo>
                  <a:pt x="128" y="1366"/>
                </a:lnTo>
                <a:lnTo>
                  <a:pt x="128" y="1366"/>
                </a:lnTo>
                <a:lnTo>
                  <a:pt x="120" y="1381"/>
                </a:lnTo>
                <a:lnTo>
                  <a:pt x="109" y="1402"/>
                </a:lnTo>
                <a:lnTo>
                  <a:pt x="100" y="1422"/>
                </a:lnTo>
                <a:lnTo>
                  <a:pt x="98" y="1428"/>
                </a:lnTo>
                <a:lnTo>
                  <a:pt x="96" y="1434"/>
                </a:lnTo>
                <a:lnTo>
                  <a:pt x="96" y="1434"/>
                </a:lnTo>
                <a:lnTo>
                  <a:pt x="101" y="1453"/>
                </a:lnTo>
                <a:lnTo>
                  <a:pt x="104" y="1461"/>
                </a:lnTo>
                <a:lnTo>
                  <a:pt x="105" y="1464"/>
                </a:lnTo>
                <a:lnTo>
                  <a:pt x="107" y="1465"/>
                </a:lnTo>
                <a:lnTo>
                  <a:pt x="107" y="1465"/>
                </a:lnTo>
                <a:lnTo>
                  <a:pt x="83" y="1471"/>
                </a:lnTo>
                <a:lnTo>
                  <a:pt x="62" y="1478"/>
                </a:lnTo>
                <a:lnTo>
                  <a:pt x="52" y="1482"/>
                </a:lnTo>
                <a:lnTo>
                  <a:pt x="44" y="1486"/>
                </a:lnTo>
                <a:lnTo>
                  <a:pt x="44" y="1486"/>
                </a:lnTo>
                <a:lnTo>
                  <a:pt x="36" y="1490"/>
                </a:lnTo>
                <a:lnTo>
                  <a:pt x="27" y="1492"/>
                </a:lnTo>
                <a:lnTo>
                  <a:pt x="11" y="1496"/>
                </a:lnTo>
                <a:lnTo>
                  <a:pt x="5" y="1500"/>
                </a:lnTo>
                <a:lnTo>
                  <a:pt x="1" y="1503"/>
                </a:lnTo>
                <a:lnTo>
                  <a:pt x="0" y="1504"/>
                </a:lnTo>
                <a:lnTo>
                  <a:pt x="0" y="1507"/>
                </a:lnTo>
                <a:lnTo>
                  <a:pt x="1" y="1509"/>
                </a:lnTo>
                <a:lnTo>
                  <a:pt x="2" y="1512"/>
                </a:lnTo>
                <a:lnTo>
                  <a:pt x="2" y="1512"/>
                </a:lnTo>
                <a:lnTo>
                  <a:pt x="5" y="1515"/>
                </a:lnTo>
                <a:lnTo>
                  <a:pt x="9" y="1517"/>
                </a:lnTo>
                <a:lnTo>
                  <a:pt x="19" y="1520"/>
                </a:lnTo>
                <a:lnTo>
                  <a:pt x="31" y="1522"/>
                </a:lnTo>
                <a:lnTo>
                  <a:pt x="45" y="1522"/>
                </a:lnTo>
                <a:lnTo>
                  <a:pt x="71" y="1522"/>
                </a:lnTo>
                <a:lnTo>
                  <a:pt x="91" y="1522"/>
                </a:lnTo>
                <a:lnTo>
                  <a:pt x="91" y="1522"/>
                </a:lnTo>
                <a:lnTo>
                  <a:pt x="154" y="1526"/>
                </a:lnTo>
                <a:lnTo>
                  <a:pt x="193" y="1528"/>
                </a:lnTo>
                <a:lnTo>
                  <a:pt x="207" y="1528"/>
                </a:lnTo>
                <a:lnTo>
                  <a:pt x="217" y="1528"/>
                </a:lnTo>
                <a:lnTo>
                  <a:pt x="217" y="1528"/>
                </a:lnTo>
                <a:lnTo>
                  <a:pt x="227" y="1525"/>
                </a:lnTo>
                <a:lnTo>
                  <a:pt x="233" y="1521"/>
                </a:lnTo>
                <a:lnTo>
                  <a:pt x="236" y="1519"/>
                </a:lnTo>
                <a:lnTo>
                  <a:pt x="237" y="1517"/>
                </a:lnTo>
                <a:lnTo>
                  <a:pt x="232" y="1486"/>
                </a:lnTo>
                <a:lnTo>
                  <a:pt x="232" y="1486"/>
                </a:lnTo>
                <a:lnTo>
                  <a:pt x="232" y="1485"/>
                </a:lnTo>
                <a:lnTo>
                  <a:pt x="237" y="1470"/>
                </a:lnTo>
                <a:lnTo>
                  <a:pt x="237" y="1470"/>
                </a:lnTo>
                <a:lnTo>
                  <a:pt x="240" y="1461"/>
                </a:lnTo>
                <a:lnTo>
                  <a:pt x="243" y="1445"/>
                </a:lnTo>
                <a:lnTo>
                  <a:pt x="249" y="1405"/>
                </a:lnTo>
                <a:lnTo>
                  <a:pt x="253" y="1362"/>
                </a:lnTo>
                <a:lnTo>
                  <a:pt x="253" y="1343"/>
                </a:lnTo>
                <a:lnTo>
                  <a:pt x="253" y="1329"/>
                </a:lnTo>
                <a:lnTo>
                  <a:pt x="253" y="1329"/>
                </a:lnTo>
                <a:lnTo>
                  <a:pt x="254" y="1311"/>
                </a:lnTo>
                <a:lnTo>
                  <a:pt x="258" y="1279"/>
                </a:lnTo>
                <a:lnTo>
                  <a:pt x="271" y="1198"/>
                </a:lnTo>
                <a:lnTo>
                  <a:pt x="286" y="1118"/>
                </a:lnTo>
                <a:lnTo>
                  <a:pt x="295" y="1073"/>
                </a:lnTo>
                <a:lnTo>
                  <a:pt x="295" y="1073"/>
                </a:lnTo>
                <a:lnTo>
                  <a:pt x="303" y="1043"/>
                </a:lnTo>
                <a:lnTo>
                  <a:pt x="316" y="1001"/>
                </a:lnTo>
                <a:lnTo>
                  <a:pt x="326" y="965"/>
                </a:lnTo>
                <a:lnTo>
                  <a:pt x="332" y="952"/>
                </a:lnTo>
                <a:lnTo>
                  <a:pt x="332" y="952"/>
                </a:lnTo>
                <a:lnTo>
                  <a:pt x="337" y="964"/>
                </a:lnTo>
                <a:lnTo>
                  <a:pt x="349" y="990"/>
                </a:lnTo>
                <a:lnTo>
                  <a:pt x="354" y="1006"/>
                </a:lnTo>
                <a:lnTo>
                  <a:pt x="360" y="1023"/>
                </a:lnTo>
                <a:lnTo>
                  <a:pt x="366" y="1040"/>
                </a:lnTo>
                <a:lnTo>
                  <a:pt x="368" y="1057"/>
                </a:lnTo>
                <a:lnTo>
                  <a:pt x="368" y="1057"/>
                </a:lnTo>
                <a:lnTo>
                  <a:pt x="377" y="1133"/>
                </a:lnTo>
                <a:lnTo>
                  <a:pt x="380" y="1168"/>
                </a:lnTo>
                <a:lnTo>
                  <a:pt x="380" y="1182"/>
                </a:lnTo>
                <a:lnTo>
                  <a:pt x="379" y="1193"/>
                </a:lnTo>
                <a:lnTo>
                  <a:pt x="379" y="1193"/>
                </a:lnTo>
                <a:lnTo>
                  <a:pt x="368" y="1265"/>
                </a:lnTo>
                <a:lnTo>
                  <a:pt x="358" y="1334"/>
                </a:lnTo>
                <a:lnTo>
                  <a:pt x="358" y="1334"/>
                </a:lnTo>
                <a:lnTo>
                  <a:pt x="354" y="1356"/>
                </a:lnTo>
                <a:lnTo>
                  <a:pt x="352" y="1367"/>
                </a:lnTo>
                <a:lnTo>
                  <a:pt x="352" y="1376"/>
                </a:lnTo>
                <a:lnTo>
                  <a:pt x="352" y="1376"/>
                </a:lnTo>
                <a:lnTo>
                  <a:pt x="355" y="1409"/>
                </a:lnTo>
                <a:lnTo>
                  <a:pt x="355" y="1427"/>
                </a:lnTo>
                <a:lnTo>
                  <a:pt x="354" y="1434"/>
                </a:lnTo>
                <a:lnTo>
                  <a:pt x="352" y="1439"/>
                </a:lnTo>
                <a:lnTo>
                  <a:pt x="352" y="1439"/>
                </a:lnTo>
                <a:lnTo>
                  <a:pt x="349" y="1448"/>
                </a:lnTo>
                <a:lnTo>
                  <a:pt x="345" y="1458"/>
                </a:lnTo>
                <a:lnTo>
                  <a:pt x="342" y="1470"/>
                </a:lnTo>
                <a:lnTo>
                  <a:pt x="352" y="1470"/>
                </a:lnTo>
                <a:lnTo>
                  <a:pt x="352" y="1470"/>
                </a:lnTo>
                <a:lnTo>
                  <a:pt x="326" y="1487"/>
                </a:lnTo>
                <a:lnTo>
                  <a:pt x="307" y="1502"/>
                </a:lnTo>
                <a:lnTo>
                  <a:pt x="299" y="1508"/>
                </a:lnTo>
                <a:lnTo>
                  <a:pt x="295" y="1512"/>
                </a:lnTo>
                <a:lnTo>
                  <a:pt x="295" y="1512"/>
                </a:lnTo>
                <a:lnTo>
                  <a:pt x="291" y="1519"/>
                </a:lnTo>
                <a:lnTo>
                  <a:pt x="288" y="1524"/>
                </a:lnTo>
                <a:lnTo>
                  <a:pt x="288" y="1526"/>
                </a:lnTo>
                <a:lnTo>
                  <a:pt x="290" y="1529"/>
                </a:lnTo>
                <a:lnTo>
                  <a:pt x="291" y="1530"/>
                </a:lnTo>
                <a:lnTo>
                  <a:pt x="295" y="1533"/>
                </a:lnTo>
                <a:lnTo>
                  <a:pt x="295" y="1533"/>
                </a:lnTo>
                <a:lnTo>
                  <a:pt x="300" y="1534"/>
                </a:lnTo>
                <a:lnTo>
                  <a:pt x="308" y="1536"/>
                </a:lnTo>
                <a:lnTo>
                  <a:pt x="328" y="1538"/>
                </a:lnTo>
                <a:lnTo>
                  <a:pt x="346" y="1538"/>
                </a:lnTo>
                <a:lnTo>
                  <a:pt x="358" y="1538"/>
                </a:lnTo>
                <a:lnTo>
                  <a:pt x="358" y="1538"/>
                </a:lnTo>
                <a:lnTo>
                  <a:pt x="392" y="1533"/>
                </a:lnTo>
                <a:lnTo>
                  <a:pt x="414" y="1529"/>
                </a:lnTo>
                <a:lnTo>
                  <a:pt x="431" y="1528"/>
                </a:lnTo>
                <a:lnTo>
                  <a:pt x="431" y="1528"/>
                </a:lnTo>
                <a:lnTo>
                  <a:pt x="444" y="1526"/>
                </a:lnTo>
                <a:lnTo>
                  <a:pt x="458" y="1524"/>
                </a:lnTo>
                <a:lnTo>
                  <a:pt x="469" y="1521"/>
                </a:lnTo>
                <a:lnTo>
                  <a:pt x="471" y="1519"/>
                </a:lnTo>
                <a:lnTo>
                  <a:pt x="473" y="1517"/>
                </a:lnTo>
                <a:lnTo>
                  <a:pt x="473" y="1517"/>
                </a:lnTo>
                <a:lnTo>
                  <a:pt x="470" y="1491"/>
                </a:lnTo>
                <a:lnTo>
                  <a:pt x="467" y="1470"/>
                </a:lnTo>
                <a:lnTo>
                  <a:pt x="467" y="1470"/>
                </a:lnTo>
                <a:lnTo>
                  <a:pt x="469" y="1470"/>
                </a:lnTo>
                <a:lnTo>
                  <a:pt x="473" y="1469"/>
                </a:lnTo>
                <a:lnTo>
                  <a:pt x="475" y="1466"/>
                </a:lnTo>
                <a:lnTo>
                  <a:pt x="477" y="1464"/>
                </a:lnTo>
                <a:lnTo>
                  <a:pt x="478" y="1460"/>
                </a:lnTo>
                <a:lnTo>
                  <a:pt x="478" y="1460"/>
                </a:lnTo>
                <a:lnTo>
                  <a:pt x="478" y="1448"/>
                </a:lnTo>
                <a:lnTo>
                  <a:pt x="477" y="1428"/>
                </a:lnTo>
                <a:lnTo>
                  <a:pt x="475" y="1403"/>
                </a:lnTo>
                <a:lnTo>
                  <a:pt x="477" y="1390"/>
                </a:lnTo>
                <a:lnTo>
                  <a:pt x="478" y="1376"/>
                </a:lnTo>
                <a:lnTo>
                  <a:pt x="478" y="1376"/>
                </a:lnTo>
                <a:lnTo>
                  <a:pt x="483" y="1342"/>
                </a:lnTo>
                <a:lnTo>
                  <a:pt x="488" y="1300"/>
                </a:lnTo>
                <a:lnTo>
                  <a:pt x="494" y="1257"/>
                </a:lnTo>
                <a:lnTo>
                  <a:pt x="494" y="1235"/>
                </a:lnTo>
                <a:lnTo>
                  <a:pt x="494" y="1214"/>
                </a:lnTo>
                <a:lnTo>
                  <a:pt x="494" y="1214"/>
                </a:lnTo>
                <a:lnTo>
                  <a:pt x="494" y="1186"/>
                </a:lnTo>
                <a:lnTo>
                  <a:pt x="496" y="1148"/>
                </a:lnTo>
                <a:lnTo>
                  <a:pt x="504" y="1053"/>
                </a:lnTo>
                <a:lnTo>
                  <a:pt x="512" y="961"/>
                </a:lnTo>
                <a:lnTo>
                  <a:pt x="515" y="927"/>
                </a:lnTo>
                <a:lnTo>
                  <a:pt x="515" y="905"/>
                </a:lnTo>
                <a:lnTo>
                  <a:pt x="515" y="905"/>
                </a:lnTo>
                <a:lnTo>
                  <a:pt x="515" y="887"/>
                </a:lnTo>
                <a:lnTo>
                  <a:pt x="517" y="863"/>
                </a:lnTo>
                <a:lnTo>
                  <a:pt x="521" y="837"/>
                </a:lnTo>
                <a:lnTo>
                  <a:pt x="526" y="810"/>
                </a:lnTo>
                <a:lnTo>
                  <a:pt x="537" y="763"/>
                </a:lnTo>
                <a:lnTo>
                  <a:pt x="541" y="743"/>
                </a:lnTo>
                <a:lnTo>
                  <a:pt x="541" y="743"/>
                </a:lnTo>
                <a:lnTo>
                  <a:pt x="552" y="735"/>
                </a:lnTo>
                <a:lnTo>
                  <a:pt x="562" y="729"/>
                </a:lnTo>
                <a:lnTo>
                  <a:pt x="565" y="725"/>
                </a:lnTo>
                <a:lnTo>
                  <a:pt x="567" y="722"/>
                </a:lnTo>
                <a:lnTo>
                  <a:pt x="567" y="722"/>
                </a:lnTo>
                <a:lnTo>
                  <a:pt x="576" y="704"/>
                </a:lnTo>
                <a:lnTo>
                  <a:pt x="582" y="691"/>
                </a:lnTo>
                <a:lnTo>
                  <a:pt x="582" y="691"/>
                </a:lnTo>
                <a:lnTo>
                  <a:pt x="586" y="691"/>
                </a:lnTo>
                <a:lnTo>
                  <a:pt x="593" y="691"/>
                </a:lnTo>
                <a:lnTo>
                  <a:pt x="593" y="691"/>
                </a:lnTo>
                <a:lnTo>
                  <a:pt x="594" y="689"/>
                </a:lnTo>
                <a:lnTo>
                  <a:pt x="597" y="688"/>
                </a:lnTo>
                <a:lnTo>
                  <a:pt x="601" y="683"/>
                </a:lnTo>
                <a:lnTo>
                  <a:pt x="603" y="675"/>
                </a:lnTo>
                <a:lnTo>
                  <a:pt x="603" y="675"/>
                </a:lnTo>
                <a:lnTo>
                  <a:pt x="622" y="669"/>
                </a:lnTo>
                <a:lnTo>
                  <a:pt x="636" y="662"/>
                </a:lnTo>
                <a:lnTo>
                  <a:pt x="644" y="658"/>
                </a:lnTo>
                <a:lnTo>
                  <a:pt x="650" y="654"/>
                </a:lnTo>
                <a:lnTo>
                  <a:pt x="650" y="654"/>
                </a:lnTo>
                <a:lnTo>
                  <a:pt x="658" y="648"/>
                </a:lnTo>
                <a:lnTo>
                  <a:pt x="667" y="636"/>
                </a:lnTo>
                <a:lnTo>
                  <a:pt x="691" y="606"/>
                </a:lnTo>
                <a:lnTo>
                  <a:pt x="713" y="576"/>
                </a:lnTo>
                <a:lnTo>
                  <a:pt x="720" y="563"/>
                </a:lnTo>
                <a:lnTo>
                  <a:pt x="724" y="555"/>
                </a:lnTo>
                <a:lnTo>
                  <a:pt x="724" y="555"/>
                </a:lnTo>
                <a:lnTo>
                  <a:pt x="725" y="548"/>
                </a:lnTo>
                <a:lnTo>
                  <a:pt x="725" y="540"/>
                </a:lnTo>
                <a:lnTo>
                  <a:pt x="724" y="522"/>
                </a:lnTo>
                <a:lnTo>
                  <a:pt x="721" y="505"/>
                </a:lnTo>
                <a:lnTo>
                  <a:pt x="718" y="492"/>
                </a:lnTo>
                <a:lnTo>
                  <a:pt x="718" y="492"/>
                </a:lnTo>
                <a:lnTo>
                  <a:pt x="715" y="475"/>
                </a:lnTo>
                <a:lnTo>
                  <a:pt x="712" y="461"/>
                </a:lnTo>
                <a:lnTo>
                  <a:pt x="708" y="446"/>
                </a:lnTo>
                <a:lnTo>
                  <a:pt x="701" y="429"/>
                </a:lnTo>
                <a:lnTo>
                  <a:pt x="694" y="411"/>
                </a:lnTo>
                <a:lnTo>
                  <a:pt x="684" y="394"/>
                </a:lnTo>
                <a:lnTo>
                  <a:pt x="671" y="377"/>
                </a:lnTo>
                <a:lnTo>
                  <a:pt x="671" y="377"/>
                </a:lnTo>
                <a:lnTo>
                  <a:pt x="631" y="330"/>
                </a:lnTo>
                <a:lnTo>
                  <a:pt x="603" y="298"/>
                </a:lnTo>
                <a:lnTo>
                  <a:pt x="603" y="298"/>
                </a:lnTo>
                <a:lnTo>
                  <a:pt x="589" y="283"/>
                </a:lnTo>
                <a:lnTo>
                  <a:pt x="573" y="268"/>
                </a:lnTo>
                <a:lnTo>
                  <a:pt x="559" y="258"/>
                </a:lnTo>
                <a:lnTo>
                  <a:pt x="546" y="251"/>
                </a:lnTo>
                <a:lnTo>
                  <a:pt x="546" y="251"/>
                </a:lnTo>
                <a:lnTo>
                  <a:pt x="529" y="242"/>
                </a:lnTo>
                <a:lnTo>
                  <a:pt x="505" y="228"/>
                </a:lnTo>
                <a:lnTo>
                  <a:pt x="483" y="213"/>
                </a:lnTo>
                <a:lnTo>
                  <a:pt x="477" y="208"/>
                </a:lnTo>
                <a:lnTo>
                  <a:pt x="473" y="204"/>
                </a:lnTo>
                <a:lnTo>
                  <a:pt x="473" y="204"/>
                </a:lnTo>
                <a:lnTo>
                  <a:pt x="470" y="196"/>
                </a:lnTo>
                <a:lnTo>
                  <a:pt x="467" y="185"/>
                </a:lnTo>
                <a:lnTo>
                  <a:pt x="465" y="174"/>
                </a:lnTo>
                <a:lnTo>
                  <a:pt x="462" y="168"/>
                </a:lnTo>
                <a:lnTo>
                  <a:pt x="452" y="152"/>
                </a:lnTo>
                <a:lnTo>
                  <a:pt x="452" y="152"/>
                </a:lnTo>
                <a:lnTo>
                  <a:pt x="447" y="130"/>
                </a:lnTo>
                <a:lnTo>
                  <a:pt x="443" y="110"/>
                </a:lnTo>
                <a:lnTo>
                  <a:pt x="441" y="89"/>
                </a:lnTo>
                <a:lnTo>
                  <a:pt x="441" y="89"/>
                </a:lnTo>
                <a:lnTo>
                  <a:pt x="440" y="79"/>
                </a:lnTo>
                <a:lnTo>
                  <a:pt x="439" y="68"/>
                </a:lnTo>
                <a:lnTo>
                  <a:pt x="436" y="58"/>
                </a:lnTo>
                <a:lnTo>
                  <a:pt x="432" y="49"/>
                </a:lnTo>
                <a:lnTo>
                  <a:pt x="423" y="32"/>
                </a:lnTo>
                <a:lnTo>
                  <a:pt x="419" y="25"/>
                </a:lnTo>
                <a:lnTo>
                  <a:pt x="415" y="21"/>
                </a:lnTo>
                <a:lnTo>
                  <a:pt x="415" y="21"/>
                </a:lnTo>
                <a:lnTo>
                  <a:pt x="409" y="15"/>
                </a:lnTo>
                <a:lnTo>
                  <a:pt x="401" y="7"/>
                </a:lnTo>
                <a:lnTo>
                  <a:pt x="397" y="3"/>
                </a:lnTo>
                <a:lnTo>
                  <a:pt x="393" y="0"/>
                </a:lnTo>
                <a:lnTo>
                  <a:pt x="389" y="0"/>
                </a:lnTo>
                <a:lnTo>
                  <a:pt x="384" y="0"/>
                </a:lnTo>
                <a:lnTo>
                  <a:pt x="384" y="0"/>
                </a:lnTo>
                <a:lnTo>
                  <a:pt x="373" y="3"/>
                </a:lnTo>
                <a:lnTo>
                  <a:pt x="362" y="4"/>
                </a:lnTo>
                <a:lnTo>
                  <a:pt x="347" y="6"/>
                </a:lnTo>
                <a:lnTo>
                  <a:pt x="347" y="6"/>
                </a:lnTo>
                <a:lnTo>
                  <a:pt x="338" y="8"/>
                </a:lnTo>
                <a:lnTo>
                  <a:pt x="326" y="11"/>
                </a:lnTo>
                <a:lnTo>
                  <a:pt x="326" y="11"/>
                </a:lnTo>
                <a:lnTo>
                  <a:pt x="321" y="12"/>
                </a:lnTo>
                <a:lnTo>
                  <a:pt x="317" y="16"/>
                </a:lnTo>
                <a:lnTo>
                  <a:pt x="311" y="21"/>
                </a:lnTo>
                <a:lnTo>
                  <a:pt x="311" y="21"/>
                </a:lnTo>
                <a:lnTo>
                  <a:pt x="296" y="32"/>
                </a:lnTo>
                <a:lnTo>
                  <a:pt x="286" y="41"/>
                </a:lnTo>
                <a:lnTo>
                  <a:pt x="279" y="47"/>
                </a:lnTo>
                <a:lnTo>
                  <a:pt x="279" y="47"/>
                </a:lnTo>
                <a:lnTo>
                  <a:pt x="277" y="53"/>
                </a:lnTo>
                <a:lnTo>
                  <a:pt x="275" y="59"/>
                </a:lnTo>
                <a:lnTo>
                  <a:pt x="273" y="67"/>
                </a:lnTo>
                <a:lnTo>
                  <a:pt x="269" y="74"/>
                </a:lnTo>
                <a:lnTo>
                  <a:pt x="269" y="74"/>
                </a:lnTo>
                <a:lnTo>
                  <a:pt x="264" y="79"/>
                </a:lnTo>
                <a:lnTo>
                  <a:pt x="258" y="83"/>
                </a:lnTo>
                <a:lnTo>
                  <a:pt x="254" y="88"/>
                </a:lnTo>
                <a:lnTo>
                  <a:pt x="253" y="91"/>
                </a:lnTo>
                <a:lnTo>
                  <a:pt x="253" y="94"/>
                </a:lnTo>
                <a:lnTo>
                  <a:pt x="253" y="94"/>
                </a:lnTo>
                <a:lnTo>
                  <a:pt x="254" y="100"/>
                </a:lnTo>
                <a:lnTo>
                  <a:pt x="256" y="105"/>
                </a:lnTo>
                <a:lnTo>
                  <a:pt x="261" y="117"/>
                </a:lnTo>
                <a:lnTo>
                  <a:pt x="269" y="131"/>
                </a:lnTo>
                <a:lnTo>
                  <a:pt x="269" y="131"/>
                </a:lnTo>
                <a:lnTo>
                  <a:pt x="274" y="145"/>
                </a:lnTo>
                <a:lnTo>
                  <a:pt x="279" y="159"/>
                </a:lnTo>
                <a:lnTo>
                  <a:pt x="284" y="168"/>
                </a:lnTo>
                <a:lnTo>
                  <a:pt x="284" y="168"/>
                </a:lnTo>
                <a:lnTo>
                  <a:pt x="287" y="172"/>
                </a:lnTo>
                <a:lnTo>
                  <a:pt x="288" y="176"/>
                </a:lnTo>
                <a:lnTo>
                  <a:pt x="291" y="183"/>
                </a:lnTo>
                <a:lnTo>
                  <a:pt x="291" y="191"/>
                </a:lnTo>
                <a:lnTo>
                  <a:pt x="290" y="194"/>
                </a:lnTo>
                <a:lnTo>
                  <a:pt x="290" y="194"/>
                </a:lnTo>
                <a:lnTo>
                  <a:pt x="288" y="195"/>
                </a:lnTo>
                <a:lnTo>
                  <a:pt x="288" y="198"/>
                </a:lnTo>
                <a:lnTo>
                  <a:pt x="288" y="202"/>
                </a:lnTo>
                <a:lnTo>
                  <a:pt x="290" y="204"/>
                </a:lnTo>
                <a:lnTo>
                  <a:pt x="290" y="204"/>
                </a:lnTo>
                <a:lnTo>
                  <a:pt x="292" y="206"/>
                </a:lnTo>
                <a:lnTo>
                  <a:pt x="295" y="206"/>
                </a:lnTo>
                <a:lnTo>
                  <a:pt x="296" y="206"/>
                </a:lnTo>
                <a:lnTo>
                  <a:pt x="295" y="210"/>
                </a:lnTo>
                <a:lnTo>
                  <a:pt x="295" y="210"/>
                </a:lnTo>
                <a:lnTo>
                  <a:pt x="294" y="212"/>
                </a:lnTo>
                <a:lnTo>
                  <a:pt x="291" y="213"/>
                </a:lnTo>
                <a:lnTo>
                  <a:pt x="284" y="216"/>
                </a:lnTo>
                <a:lnTo>
                  <a:pt x="279" y="220"/>
                </a:lnTo>
                <a:lnTo>
                  <a:pt x="277" y="221"/>
                </a:lnTo>
                <a:lnTo>
                  <a:pt x="274" y="225"/>
                </a:lnTo>
                <a:lnTo>
                  <a:pt x="274" y="225"/>
                </a:lnTo>
                <a:lnTo>
                  <a:pt x="266" y="238"/>
                </a:lnTo>
                <a:lnTo>
                  <a:pt x="252" y="257"/>
                </a:lnTo>
                <a:lnTo>
                  <a:pt x="239" y="275"/>
                </a:lnTo>
                <a:lnTo>
                  <a:pt x="235" y="283"/>
                </a:lnTo>
                <a:lnTo>
                  <a:pt x="232" y="288"/>
                </a:lnTo>
                <a:lnTo>
                  <a:pt x="232" y="288"/>
                </a:lnTo>
                <a:lnTo>
                  <a:pt x="226" y="338"/>
                </a:lnTo>
                <a:lnTo>
                  <a:pt x="220" y="369"/>
                </a:lnTo>
                <a:lnTo>
                  <a:pt x="219" y="381"/>
                </a:lnTo>
                <a:lnTo>
                  <a:pt x="217" y="387"/>
                </a:lnTo>
                <a:lnTo>
                  <a:pt x="217" y="387"/>
                </a:lnTo>
                <a:lnTo>
                  <a:pt x="190" y="450"/>
                </a:lnTo>
                <a:lnTo>
                  <a:pt x="190" y="450"/>
                </a:lnTo>
                <a:lnTo>
                  <a:pt x="186" y="450"/>
                </a:lnTo>
                <a:lnTo>
                  <a:pt x="183" y="450"/>
                </a:lnTo>
                <a:lnTo>
                  <a:pt x="180" y="450"/>
                </a:lnTo>
                <a:lnTo>
                  <a:pt x="180" y="450"/>
                </a:lnTo>
                <a:lnTo>
                  <a:pt x="175" y="444"/>
                </a:lnTo>
                <a:lnTo>
                  <a:pt x="166" y="432"/>
                </a:lnTo>
                <a:lnTo>
                  <a:pt x="154" y="414"/>
                </a:lnTo>
                <a:lnTo>
                  <a:pt x="81" y="419"/>
                </a:lnTo>
                <a:lnTo>
                  <a:pt x="81" y="434"/>
                </a:lnTo>
                <a:lnTo>
                  <a:pt x="101" y="455"/>
                </a:lnTo>
                <a:lnTo>
                  <a:pt x="101" y="455"/>
                </a:lnTo>
                <a:lnTo>
                  <a:pt x="100" y="458"/>
                </a:lnTo>
                <a:lnTo>
                  <a:pt x="99" y="463"/>
                </a:lnTo>
                <a:lnTo>
                  <a:pt x="99" y="472"/>
                </a:lnTo>
                <a:lnTo>
                  <a:pt x="100" y="476"/>
                </a:lnTo>
                <a:lnTo>
                  <a:pt x="101" y="482"/>
                </a:lnTo>
                <a:lnTo>
                  <a:pt x="101" y="482"/>
                </a:lnTo>
                <a:lnTo>
                  <a:pt x="104" y="487"/>
                </a:lnTo>
                <a:lnTo>
                  <a:pt x="109" y="491"/>
                </a:lnTo>
                <a:lnTo>
                  <a:pt x="118" y="500"/>
                </a:lnTo>
                <a:lnTo>
                  <a:pt x="128" y="505"/>
                </a:lnTo>
                <a:lnTo>
                  <a:pt x="133" y="508"/>
                </a:lnTo>
                <a:lnTo>
                  <a:pt x="149" y="508"/>
                </a:lnTo>
                <a:lnTo>
                  <a:pt x="149" y="508"/>
                </a:lnTo>
                <a:lnTo>
                  <a:pt x="150" y="509"/>
                </a:lnTo>
                <a:lnTo>
                  <a:pt x="155" y="512"/>
                </a:lnTo>
                <a:lnTo>
                  <a:pt x="159" y="518"/>
                </a:lnTo>
                <a:lnTo>
                  <a:pt x="164" y="529"/>
                </a:lnTo>
                <a:lnTo>
                  <a:pt x="164" y="529"/>
                </a:lnTo>
                <a:lnTo>
                  <a:pt x="167" y="534"/>
                </a:lnTo>
                <a:lnTo>
                  <a:pt x="169" y="538"/>
                </a:lnTo>
                <a:lnTo>
                  <a:pt x="175" y="544"/>
                </a:lnTo>
                <a:lnTo>
                  <a:pt x="190" y="555"/>
                </a:lnTo>
                <a:lnTo>
                  <a:pt x="190" y="555"/>
                </a:lnTo>
                <a:lnTo>
                  <a:pt x="198" y="560"/>
                </a:lnTo>
                <a:lnTo>
                  <a:pt x="206" y="563"/>
                </a:lnTo>
                <a:lnTo>
                  <a:pt x="214" y="564"/>
                </a:lnTo>
                <a:lnTo>
                  <a:pt x="222" y="565"/>
                </a:lnTo>
                <a:lnTo>
                  <a:pt x="222" y="565"/>
                </a:lnTo>
                <a:close/>
                <a:moveTo>
                  <a:pt x="546" y="471"/>
                </a:moveTo>
                <a:lnTo>
                  <a:pt x="546" y="471"/>
                </a:lnTo>
                <a:lnTo>
                  <a:pt x="565" y="483"/>
                </a:lnTo>
                <a:lnTo>
                  <a:pt x="581" y="493"/>
                </a:lnTo>
                <a:lnTo>
                  <a:pt x="593" y="502"/>
                </a:lnTo>
                <a:lnTo>
                  <a:pt x="593" y="502"/>
                </a:lnTo>
                <a:lnTo>
                  <a:pt x="597" y="506"/>
                </a:lnTo>
                <a:lnTo>
                  <a:pt x="598" y="510"/>
                </a:lnTo>
                <a:lnTo>
                  <a:pt x="601" y="516"/>
                </a:lnTo>
                <a:lnTo>
                  <a:pt x="601" y="519"/>
                </a:lnTo>
                <a:lnTo>
                  <a:pt x="601" y="531"/>
                </a:lnTo>
                <a:lnTo>
                  <a:pt x="598" y="544"/>
                </a:lnTo>
                <a:lnTo>
                  <a:pt x="598" y="544"/>
                </a:lnTo>
                <a:lnTo>
                  <a:pt x="596" y="552"/>
                </a:lnTo>
                <a:lnTo>
                  <a:pt x="589" y="564"/>
                </a:lnTo>
                <a:lnTo>
                  <a:pt x="573" y="587"/>
                </a:lnTo>
                <a:lnTo>
                  <a:pt x="551" y="618"/>
                </a:lnTo>
                <a:lnTo>
                  <a:pt x="551" y="618"/>
                </a:lnTo>
                <a:lnTo>
                  <a:pt x="559" y="582"/>
                </a:lnTo>
                <a:lnTo>
                  <a:pt x="564" y="552"/>
                </a:lnTo>
                <a:lnTo>
                  <a:pt x="565" y="539"/>
                </a:lnTo>
                <a:lnTo>
                  <a:pt x="567" y="529"/>
                </a:lnTo>
                <a:lnTo>
                  <a:pt x="567" y="529"/>
                </a:lnTo>
                <a:lnTo>
                  <a:pt x="565" y="519"/>
                </a:lnTo>
                <a:lnTo>
                  <a:pt x="564" y="510"/>
                </a:lnTo>
                <a:lnTo>
                  <a:pt x="556" y="491"/>
                </a:lnTo>
                <a:lnTo>
                  <a:pt x="550" y="476"/>
                </a:lnTo>
                <a:lnTo>
                  <a:pt x="546" y="471"/>
                </a:lnTo>
                <a:lnTo>
                  <a:pt x="546" y="47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DB75C79-6781-4416-AE5A-93B23D42AC8B}"/>
              </a:ext>
            </a:extLst>
          </p:cNvPr>
          <p:cNvSpPr>
            <a:spLocks/>
          </p:cNvSpPr>
          <p:nvPr/>
        </p:nvSpPr>
        <p:spPr bwMode="auto">
          <a:xfrm>
            <a:off x="2714497" y="4651913"/>
            <a:ext cx="695520" cy="1716283"/>
          </a:xfrm>
          <a:custGeom>
            <a:avLst/>
            <a:gdLst>
              <a:gd name="T0" fmla="*/ 94 w 278"/>
              <a:gd name="T1" fmla="*/ 8 h 686"/>
              <a:gd name="T2" fmla="*/ 75 w 278"/>
              <a:gd name="T3" fmla="*/ 25 h 686"/>
              <a:gd name="T4" fmla="*/ 66 w 278"/>
              <a:gd name="T5" fmla="*/ 54 h 686"/>
              <a:gd name="T6" fmla="*/ 73 w 278"/>
              <a:gd name="T7" fmla="*/ 74 h 686"/>
              <a:gd name="T8" fmla="*/ 83 w 278"/>
              <a:gd name="T9" fmla="*/ 84 h 686"/>
              <a:gd name="T10" fmla="*/ 87 w 278"/>
              <a:gd name="T11" fmla="*/ 100 h 686"/>
              <a:gd name="T12" fmla="*/ 95 w 278"/>
              <a:gd name="T13" fmla="*/ 98 h 686"/>
              <a:gd name="T14" fmla="*/ 99 w 278"/>
              <a:gd name="T15" fmla="*/ 100 h 686"/>
              <a:gd name="T16" fmla="*/ 99 w 278"/>
              <a:gd name="T17" fmla="*/ 147 h 686"/>
              <a:gd name="T18" fmla="*/ 94 w 278"/>
              <a:gd name="T19" fmla="*/ 220 h 686"/>
              <a:gd name="T20" fmla="*/ 69 w 278"/>
              <a:gd name="T21" fmla="*/ 199 h 686"/>
              <a:gd name="T22" fmla="*/ 57 w 278"/>
              <a:gd name="T23" fmla="*/ 210 h 686"/>
              <a:gd name="T24" fmla="*/ 41 w 278"/>
              <a:gd name="T25" fmla="*/ 199 h 686"/>
              <a:gd name="T26" fmla="*/ 0 w 278"/>
              <a:gd name="T27" fmla="*/ 199 h 686"/>
              <a:gd name="T28" fmla="*/ 17 w 278"/>
              <a:gd name="T29" fmla="*/ 212 h 686"/>
              <a:gd name="T30" fmla="*/ 28 w 278"/>
              <a:gd name="T31" fmla="*/ 227 h 686"/>
              <a:gd name="T32" fmla="*/ 57 w 278"/>
              <a:gd name="T33" fmla="*/ 252 h 686"/>
              <a:gd name="T34" fmla="*/ 74 w 278"/>
              <a:gd name="T35" fmla="*/ 304 h 686"/>
              <a:gd name="T36" fmla="*/ 73 w 278"/>
              <a:gd name="T37" fmla="*/ 335 h 686"/>
              <a:gd name="T38" fmla="*/ 99 w 278"/>
              <a:gd name="T39" fmla="*/ 377 h 686"/>
              <a:gd name="T40" fmla="*/ 94 w 278"/>
              <a:gd name="T41" fmla="*/ 508 h 686"/>
              <a:gd name="T42" fmla="*/ 107 w 278"/>
              <a:gd name="T43" fmla="*/ 541 h 686"/>
              <a:gd name="T44" fmla="*/ 111 w 278"/>
              <a:gd name="T45" fmla="*/ 567 h 686"/>
              <a:gd name="T46" fmla="*/ 115 w 278"/>
              <a:gd name="T47" fmla="*/ 602 h 686"/>
              <a:gd name="T48" fmla="*/ 109 w 278"/>
              <a:gd name="T49" fmla="*/ 655 h 686"/>
              <a:gd name="T50" fmla="*/ 92 w 278"/>
              <a:gd name="T51" fmla="*/ 661 h 686"/>
              <a:gd name="T52" fmla="*/ 79 w 278"/>
              <a:gd name="T53" fmla="*/ 667 h 686"/>
              <a:gd name="T54" fmla="*/ 57 w 278"/>
              <a:gd name="T55" fmla="*/ 673 h 686"/>
              <a:gd name="T56" fmla="*/ 60 w 278"/>
              <a:gd name="T57" fmla="*/ 678 h 686"/>
              <a:gd name="T58" fmla="*/ 120 w 278"/>
              <a:gd name="T59" fmla="*/ 681 h 686"/>
              <a:gd name="T60" fmla="*/ 162 w 278"/>
              <a:gd name="T61" fmla="*/ 686 h 686"/>
              <a:gd name="T62" fmla="*/ 164 w 278"/>
              <a:gd name="T63" fmla="*/ 680 h 686"/>
              <a:gd name="T64" fmla="*/ 197 w 278"/>
              <a:gd name="T65" fmla="*/ 677 h 686"/>
              <a:gd name="T66" fmla="*/ 204 w 278"/>
              <a:gd name="T67" fmla="*/ 669 h 686"/>
              <a:gd name="T68" fmla="*/ 209 w 278"/>
              <a:gd name="T69" fmla="*/ 601 h 686"/>
              <a:gd name="T70" fmla="*/ 204 w 278"/>
              <a:gd name="T71" fmla="*/ 495 h 686"/>
              <a:gd name="T72" fmla="*/ 204 w 278"/>
              <a:gd name="T73" fmla="*/ 415 h 686"/>
              <a:gd name="T74" fmla="*/ 240 w 278"/>
              <a:gd name="T75" fmla="*/ 413 h 686"/>
              <a:gd name="T76" fmla="*/ 268 w 278"/>
              <a:gd name="T77" fmla="*/ 385 h 686"/>
              <a:gd name="T78" fmla="*/ 277 w 278"/>
              <a:gd name="T79" fmla="*/ 362 h 686"/>
              <a:gd name="T80" fmla="*/ 251 w 278"/>
              <a:gd name="T81" fmla="*/ 314 h 686"/>
              <a:gd name="T82" fmla="*/ 219 w 278"/>
              <a:gd name="T83" fmla="*/ 267 h 686"/>
              <a:gd name="T84" fmla="*/ 225 w 278"/>
              <a:gd name="T85" fmla="*/ 178 h 686"/>
              <a:gd name="T86" fmla="*/ 230 w 278"/>
              <a:gd name="T87" fmla="*/ 165 h 686"/>
              <a:gd name="T88" fmla="*/ 230 w 278"/>
              <a:gd name="T89" fmla="*/ 152 h 686"/>
              <a:gd name="T90" fmla="*/ 204 w 278"/>
              <a:gd name="T91" fmla="*/ 105 h 686"/>
              <a:gd name="T92" fmla="*/ 178 w 278"/>
              <a:gd name="T93" fmla="*/ 84 h 686"/>
              <a:gd name="T94" fmla="*/ 161 w 278"/>
              <a:gd name="T95" fmla="*/ 59 h 686"/>
              <a:gd name="T96" fmla="*/ 162 w 278"/>
              <a:gd name="T97" fmla="*/ 53 h 686"/>
              <a:gd name="T98" fmla="*/ 163 w 278"/>
              <a:gd name="T99" fmla="*/ 46 h 686"/>
              <a:gd name="T100" fmla="*/ 158 w 278"/>
              <a:gd name="T101" fmla="*/ 32 h 686"/>
              <a:gd name="T102" fmla="*/ 141 w 278"/>
              <a:gd name="T103" fmla="*/ 16 h 686"/>
              <a:gd name="T104" fmla="*/ 140 w 278"/>
              <a:gd name="T105" fmla="*/ 6 h 686"/>
              <a:gd name="T106" fmla="*/ 136 w 278"/>
              <a:gd name="T107" fmla="*/ 0 h 686"/>
              <a:gd name="T108" fmla="*/ 115 w 278"/>
              <a:gd name="T109" fmla="*/ 6 h 686"/>
              <a:gd name="T110" fmla="*/ 104 w 278"/>
              <a:gd name="T111" fmla="*/ 6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" h="686">
                <a:moveTo>
                  <a:pt x="104" y="6"/>
                </a:moveTo>
                <a:lnTo>
                  <a:pt x="104" y="6"/>
                </a:lnTo>
                <a:lnTo>
                  <a:pt x="100" y="7"/>
                </a:lnTo>
                <a:lnTo>
                  <a:pt x="94" y="8"/>
                </a:lnTo>
                <a:lnTo>
                  <a:pt x="87" y="12"/>
                </a:lnTo>
                <a:lnTo>
                  <a:pt x="83" y="16"/>
                </a:lnTo>
                <a:lnTo>
                  <a:pt x="83" y="16"/>
                </a:lnTo>
                <a:lnTo>
                  <a:pt x="75" y="25"/>
                </a:lnTo>
                <a:lnTo>
                  <a:pt x="72" y="32"/>
                </a:lnTo>
                <a:lnTo>
                  <a:pt x="68" y="42"/>
                </a:lnTo>
                <a:lnTo>
                  <a:pt x="68" y="42"/>
                </a:lnTo>
                <a:lnTo>
                  <a:pt x="66" y="54"/>
                </a:lnTo>
                <a:lnTo>
                  <a:pt x="66" y="64"/>
                </a:lnTo>
                <a:lnTo>
                  <a:pt x="69" y="71"/>
                </a:lnTo>
                <a:lnTo>
                  <a:pt x="72" y="72"/>
                </a:lnTo>
                <a:lnTo>
                  <a:pt x="73" y="74"/>
                </a:lnTo>
                <a:lnTo>
                  <a:pt x="73" y="74"/>
                </a:lnTo>
                <a:lnTo>
                  <a:pt x="77" y="76"/>
                </a:lnTo>
                <a:lnTo>
                  <a:pt x="81" y="79"/>
                </a:lnTo>
                <a:lnTo>
                  <a:pt x="83" y="84"/>
                </a:lnTo>
                <a:lnTo>
                  <a:pt x="83" y="84"/>
                </a:lnTo>
                <a:lnTo>
                  <a:pt x="85" y="93"/>
                </a:lnTo>
                <a:lnTo>
                  <a:pt x="86" y="98"/>
                </a:lnTo>
                <a:lnTo>
                  <a:pt x="87" y="100"/>
                </a:lnTo>
                <a:lnTo>
                  <a:pt x="89" y="100"/>
                </a:lnTo>
                <a:lnTo>
                  <a:pt x="89" y="100"/>
                </a:lnTo>
                <a:lnTo>
                  <a:pt x="92" y="98"/>
                </a:lnTo>
                <a:lnTo>
                  <a:pt x="95" y="98"/>
                </a:lnTo>
                <a:lnTo>
                  <a:pt x="99" y="100"/>
                </a:lnTo>
                <a:lnTo>
                  <a:pt x="99" y="100"/>
                </a:lnTo>
                <a:lnTo>
                  <a:pt x="99" y="100"/>
                </a:lnTo>
                <a:lnTo>
                  <a:pt x="99" y="100"/>
                </a:lnTo>
                <a:lnTo>
                  <a:pt x="109" y="105"/>
                </a:lnTo>
                <a:lnTo>
                  <a:pt x="99" y="115"/>
                </a:lnTo>
                <a:lnTo>
                  <a:pt x="99" y="115"/>
                </a:lnTo>
                <a:lnTo>
                  <a:pt x="99" y="147"/>
                </a:lnTo>
                <a:lnTo>
                  <a:pt x="99" y="178"/>
                </a:lnTo>
                <a:lnTo>
                  <a:pt x="99" y="178"/>
                </a:lnTo>
                <a:lnTo>
                  <a:pt x="96" y="199"/>
                </a:lnTo>
                <a:lnTo>
                  <a:pt x="94" y="220"/>
                </a:lnTo>
                <a:lnTo>
                  <a:pt x="94" y="220"/>
                </a:lnTo>
                <a:lnTo>
                  <a:pt x="82" y="210"/>
                </a:lnTo>
                <a:lnTo>
                  <a:pt x="73" y="202"/>
                </a:lnTo>
                <a:lnTo>
                  <a:pt x="69" y="199"/>
                </a:lnTo>
                <a:lnTo>
                  <a:pt x="68" y="199"/>
                </a:lnTo>
                <a:lnTo>
                  <a:pt x="68" y="199"/>
                </a:lnTo>
                <a:lnTo>
                  <a:pt x="61" y="204"/>
                </a:lnTo>
                <a:lnTo>
                  <a:pt x="57" y="210"/>
                </a:lnTo>
                <a:lnTo>
                  <a:pt x="57" y="210"/>
                </a:lnTo>
                <a:lnTo>
                  <a:pt x="51" y="204"/>
                </a:lnTo>
                <a:lnTo>
                  <a:pt x="45" y="201"/>
                </a:lnTo>
                <a:lnTo>
                  <a:pt x="41" y="199"/>
                </a:lnTo>
                <a:lnTo>
                  <a:pt x="41" y="199"/>
                </a:lnTo>
                <a:lnTo>
                  <a:pt x="31" y="204"/>
                </a:lnTo>
                <a:lnTo>
                  <a:pt x="26" y="199"/>
                </a:lnTo>
                <a:lnTo>
                  <a:pt x="0" y="199"/>
                </a:lnTo>
                <a:lnTo>
                  <a:pt x="0" y="210"/>
                </a:lnTo>
                <a:lnTo>
                  <a:pt x="15" y="210"/>
                </a:lnTo>
                <a:lnTo>
                  <a:pt x="15" y="210"/>
                </a:lnTo>
                <a:lnTo>
                  <a:pt x="17" y="212"/>
                </a:lnTo>
                <a:lnTo>
                  <a:pt x="18" y="216"/>
                </a:lnTo>
                <a:lnTo>
                  <a:pt x="20" y="220"/>
                </a:lnTo>
                <a:lnTo>
                  <a:pt x="20" y="220"/>
                </a:lnTo>
                <a:lnTo>
                  <a:pt x="28" y="227"/>
                </a:lnTo>
                <a:lnTo>
                  <a:pt x="36" y="231"/>
                </a:lnTo>
                <a:lnTo>
                  <a:pt x="36" y="231"/>
                </a:lnTo>
                <a:lnTo>
                  <a:pt x="47" y="236"/>
                </a:lnTo>
                <a:lnTo>
                  <a:pt x="57" y="252"/>
                </a:lnTo>
                <a:lnTo>
                  <a:pt x="83" y="267"/>
                </a:lnTo>
                <a:lnTo>
                  <a:pt x="83" y="267"/>
                </a:lnTo>
                <a:lnTo>
                  <a:pt x="78" y="287"/>
                </a:lnTo>
                <a:lnTo>
                  <a:pt x="74" y="304"/>
                </a:lnTo>
                <a:lnTo>
                  <a:pt x="73" y="313"/>
                </a:lnTo>
                <a:lnTo>
                  <a:pt x="73" y="320"/>
                </a:lnTo>
                <a:lnTo>
                  <a:pt x="73" y="320"/>
                </a:lnTo>
                <a:lnTo>
                  <a:pt x="73" y="335"/>
                </a:lnTo>
                <a:lnTo>
                  <a:pt x="70" y="355"/>
                </a:lnTo>
                <a:lnTo>
                  <a:pt x="68" y="377"/>
                </a:lnTo>
                <a:lnTo>
                  <a:pt x="99" y="377"/>
                </a:lnTo>
                <a:lnTo>
                  <a:pt x="99" y="377"/>
                </a:lnTo>
                <a:lnTo>
                  <a:pt x="96" y="439"/>
                </a:lnTo>
                <a:lnTo>
                  <a:pt x="94" y="483"/>
                </a:lnTo>
                <a:lnTo>
                  <a:pt x="94" y="508"/>
                </a:lnTo>
                <a:lnTo>
                  <a:pt x="94" y="508"/>
                </a:lnTo>
                <a:lnTo>
                  <a:pt x="95" y="512"/>
                </a:lnTo>
                <a:lnTo>
                  <a:pt x="96" y="517"/>
                </a:lnTo>
                <a:lnTo>
                  <a:pt x="102" y="529"/>
                </a:lnTo>
                <a:lnTo>
                  <a:pt x="107" y="541"/>
                </a:lnTo>
                <a:lnTo>
                  <a:pt x="109" y="547"/>
                </a:lnTo>
                <a:lnTo>
                  <a:pt x="109" y="555"/>
                </a:lnTo>
                <a:lnTo>
                  <a:pt x="109" y="555"/>
                </a:lnTo>
                <a:lnTo>
                  <a:pt x="111" y="567"/>
                </a:lnTo>
                <a:lnTo>
                  <a:pt x="112" y="578"/>
                </a:lnTo>
                <a:lnTo>
                  <a:pt x="113" y="588"/>
                </a:lnTo>
                <a:lnTo>
                  <a:pt x="115" y="602"/>
                </a:lnTo>
                <a:lnTo>
                  <a:pt x="115" y="602"/>
                </a:lnTo>
                <a:lnTo>
                  <a:pt x="115" y="635"/>
                </a:lnTo>
                <a:lnTo>
                  <a:pt x="115" y="650"/>
                </a:lnTo>
                <a:lnTo>
                  <a:pt x="115" y="650"/>
                </a:lnTo>
                <a:lnTo>
                  <a:pt x="109" y="655"/>
                </a:lnTo>
                <a:lnTo>
                  <a:pt x="104" y="657"/>
                </a:lnTo>
                <a:lnTo>
                  <a:pt x="99" y="660"/>
                </a:lnTo>
                <a:lnTo>
                  <a:pt x="99" y="660"/>
                </a:lnTo>
                <a:lnTo>
                  <a:pt x="92" y="661"/>
                </a:lnTo>
                <a:lnTo>
                  <a:pt x="89" y="663"/>
                </a:lnTo>
                <a:lnTo>
                  <a:pt x="83" y="665"/>
                </a:lnTo>
                <a:lnTo>
                  <a:pt x="83" y="665"/>
                </a:lnTo>
                <a:lnTo>
                  <a:pt x="79" y="667"/>
                </a:lnTo>
                <a:lnTo>
                  <a:pt x="75" y="668"/>
                </a:lnTo>
                <a:lnTo>
                  <a:pt x="66" y="669"/>
                </a:lnTo>
                <a:lnTo>
                  <a:pt x="60" y="671"/>
                </a:lnTo>
                <a:lnTo>
                  <a:pt x="57" y="673"/>
                </a:lnTo>
                <a:lnTo>
                  <a:pt x="57" y="676"/>
                </a:lnTo>
                <a:lnTo>
                  <a:pt x="57" y="676"/>
                </a:lnTo>
                <a:lnTo>
                  <a:pt x="57" y="677"/>
                </a:lnTo>
                <a:lnTo>
                  <a:pt x="60" y="678"/>
                </a:lnTo>
                <a:lnTo>
                  <a:pt x="64" y="680"/>
                </a:lnTo>
                <a:lnTo>
                  <a:pt x="81" y="681"/>
                </a:lnTo>
                <a:lnTo>
                  <a:pt x="100" y="680"/>
                </a:lnTo>
                <a:lnTo>
                  <a:pt x="120" y="681"/>
                </a:lnTo>
                <a:lnTo>
                  <a:pt x="120" y="681"/>
                </a:lnTo>
                <a:lnTo>
                  <a:pt x="150" y="685"/>
                </a:lnTo>
                <a:lnTo>
                  <a:pt x="159" y="686"/>
                </a:lnTo>
                <a:lnTo>
                  <a:pt x="162" y="686"/>
                </a:lnTo>
                <a:lnTo>
                  <a:pt x="162" y="686"/>
                </a:lnTo>
                <a:lnTo>
                  <a:pt x="162" y="686"/>
                </a:lnTo>
                <a:lnTo>
                  <a:pt x="162" y="684"/>
                </a:lnTo>
                <a:lnTo>
                  <a:pt x="164" y="680"/>
                </a:lnTo>
                <a:lnTo>
                  <a:pt x="167" y="676"/>
                </a:lnTo>
                <a:lnTo>
                  <a:pt x="167" y="676"/>
                </a:lnTo>
                <a:lnTo>
                  <a:pt x="185" y="677"/>
                </a:lnTo>
                <a:lnTo>
                  <a:pt x="197" y="677"/>
                </a:lnTo>
                <a:lnTo>
                  <a:pt x="202" y="677"/>
                </a:lnTo>
                <a:lnTo>
                  <a:pt x="204" y="676"/>
                </a:lnTo>
                <a:lnTo>
                  <a:pt x="204" y="676"/>
                </a:lnTo>
                <a:lnTo>
                  <a:pt x="204" y="669"/>
                </a:lnTo>
                <a:lnTo>
                  <a:pt x="204" y="665"/>
                </a:lnTo>
                <a:lnTo>
                  <a:pt x="214" y="660"/>
                </a:lnTo>
                <a:lnTo>
                  <a:pt x="214" y="660"/>
                </a:lnTo>
                <a:lnTo>
                  <a:pt x="209" y="601"/>
                </a:lnTo>
                <a:lnTo>
                  <a:pt x="205" y="557"/>
                </a:lnTo>
                <a:lnTo>
                  <a:pt x="204" y="524"/>
                </a:lnTo>
                <a:lnTo>
                  <a:pt x="204" y="524"/>
                </a:lnTo>
                <a:lnTo>
                  <a:pt x="204" y="495"/>
                </a:lnTo>
                <a:lnTo>
                  <a:pt x="201" y="458"/>
                </a:lnTo>
                <a:lnTo>
                  <a:pt x="199" y="414"/>
                </a:lnTo>
                <a:lnTo>
                  <a:pt x="199" y="414"/>
                </a:lnTo>
                <a:lnTo>
                  <a:pt x="204" y="415"/>
                </a:lnTo>
                <a:lnTo>
                  <a:pt x="218" y="417"/>
                </a:lnTo>
                <a:lnTo>
                  <a:pt x="226" y="417"/>
                </a:lnTo>
                <a:lnTo>
                  <a:pt x="234" y="415"/>
                </a:lnTo>
                <a:lnTo>
                  <a:pt x="240" y="413"/>
                </a:lnTo>
                <a:lnTo>
                  <a:pt x="246" y="409"/>
                </a:lnTo>
                <a:lnTo>
                  <a:pt x="246" y="409"/>
                </a:lnTo>
                <a:lnTo>
                  <a:pt x="256" y="397"/>
                </a:lnTo>
                <a:lnTo>
                  <a:pt x="268" y="385"/>
                </a:lnTo>
                <a:lnTo>
                  <a:pt x="273" y="379"/>
                </a:lnTo>
                <a:lnTo>
                  <a:pt x="277" y="372"/>
                </a:lnTo>
                <a:lnTo>
                  <a:pt x="278" y="367"/>
                </a:lnTo>
                <a:lnTo>
                  <a:pt x="277" y="362"/>
                </a:lnTo>
                <a:lnTo>
                  <a:pt x="277" y="362"/>
                </a:lnTo>
                <a:lnTo>
                  <a:pt x="264" y="337"/>
                </a:lnTo>
                <a:lnTo>
                  <a:pt x="257" y="324"/>
                </a:lnTo>
                <a:lnTo>
                  <a:pt x="251" y="314"/>
                </a:lnTo>
                <a:lnTo>
                  <a:pt x="251" y="314"/>
                </a:lnTo>
                <a:lnTo>
                  <a:pt x="243" y="303"/>
                </a:lnTo>
                <a:lnTo>
                  <a:pt x="233" y="287"/>
                </a:lnTo>
                <a:lnTo>
                  <a:pt x="219" y="267"/>
                </a:lnTo>
                <a:lnTo>
                  <a:pt x="219" y="267"/>
                </a:lnTo>
                <a:lnTo>
                  <a:pt x="222" y="228"/>
                </a:lnTo>
                <a:lnTo>
                  <a:pt x="225" y="178"/>
                </a:lnTo>
                <a:lnTo>
                  <a:pt x="225" y="178"/>
                </a:lnTo>
                <a:lnTo>
                  <a:pt x="225" y="174"/>
                </a:lnTo>
                <a:lnTo>
                  <a:pt x="226" y="170"/>
                </a:lnTo>
                <a:lnTo>
                  <a:pt x="229" y="167"/>
                </a:lnTo>
                <a:lnTo>
                  <a:pt x="230" y="165"/>
                </a:lnTo>
                <a:lnTo>
                  <a:pt x="231" y="163"/>
                </a:lnTo>
                <a:lnTo>
                  <a:pt x="231" y="159"/>
                </a:lnTo>
                <a:lnTo>
                  <a:pt x="230" y="152"/>
                </a:lnTo>
                <a:lnTo>
                  <a:pt x="230" y="152"/>
                </a:lnTo>
                <a:lnTo>
                  <a:pt x="227" y="144"/>
                </a:lnTo>
                <a:lnTo>
                  <a:pt x="223" y="136"/>
                </a:lnTo>
                <a:lnTo>
                  <a:pt x="214" y="119"/>
                </a:lnTo>
                <a:lnTo>
                  <a:pt x="204" y="105"/>
                </a:lnTo>
                <a:lnTo>
                  <a:pt x="199" y="100"/>
                </a:lnTo>
                <a:lnTo>
                  <a:pt x="199" y="100"/>
                </a:lnTo>
                <a:lnTo>
                  <a:pt x="187" y="92"/>
                </a:lnTo>
                <a:lnTo>
                  <a:pt x="178" y="84"/>
                </a:lnTo>
                <a:lnTo>
                  <a:pt x="172" y="68"/>
                </a:lnTo>
                <a:lnTo>
                  <a:pt x="162" y="68"/>
                </a:lnTo>
                <a:lnTo>
                  <a:pt x="162" y="68"/>
                </a:lnTo>
                <a:lnTo>
                  <a:pt x="161" y="59"/>
                </a:lnTo>
                <a:lnTo>
                  <a:pt x="161" y="54"/>
                </a:lnTo>
                <a:lnTo>
                  <a:pt x="161" y="53"/>
                </a:lnTo>
                <a:lnTo>
                  <a:pt x="162" y="53"/>
                </a:lnTo>
                <a:lnTo>
                  <a:pt x="162" y="53"/>
                </a:lnTo>
                <a:lnTo>
                  <a:pt x="163" y="53"/>
                </a:lnTo>
                <a:lnTo>
                  <a:pt x="163" y="53"/>
                </a:lnTo>
                <a:lnTo>
                  <a:pt x="164" y="50"/>
                </a:lnTo>
                <a:lnTo>
                  <a:pt x="163" y="46"/>
                </a:lnTo>
                <a:lnTo>
                  <a:pt x="162" y="42"/>
                </a:lnTo>
                <a:lnTo>
                  <a:pt x="162" y="42"/>
                </a:lnTo>
                <a:lnTo>
                  <a:pt x="159" y="37"/>
                </a:lnTo>
                <a:lnTo>
                  <a:pt x="158" y="32"/>
                </a:lnTo>
                <a:lnTo>
                  <a:pt x="157" y="26"/>
                </a:lnTo>
                <a:lnTo>
                  <a:pt x="157" y="26"/>
                </a:lnTo>
                <a:lnTo>
                  <a:pt x="150" y="21"/>
                </a:lnTo>
                <a:lnTo>
                  <a:pt x="141" y="16"/>
                </a:lnTo>
                <a:lnTo>
                  <a:pt x="141" y="16"/>
                </a:lnTo>
                <a:lnTo>
                  <a:pt x="140" y="15"/>
                </a:lnTo>
                <a:lnTo>
                  <a:pt x="140" y="12"/>
                </a:lnTo>
                <a:lnTo>
                  <a:pt x="140" y="6"/>
                </a:lnTo>
                <a:lnTo>
                  <a:pt x="138" y="2"/>
                </a:lnTo>
                <a:lnTo>
                  <a:pt x="137" y="0"/>
                </a:lnTo>
                <a:lnTo>
                  <a:pt x="136" y="0"/>
                </a:lnTo>
                <a:lnTo>
                  <a:pt x="136" y="0"/>
                </a:lnTo>
                <a:lnTo>
                  <a:pt x="123" y="6"/>
                </a:lnTo>
                <a:lnTo>
                  <a:pt x="117" y="7"/>
                </a:lnTo>
                <a:lnTo>
                  <a:pt x="115" y="7"/>
                </a:lnTo>
                <a:lnTo>
                  <a:pt x="115" y="6"/>
                </a:lnTo>
                <a:lnTo>
                  <a:pt x="115" y="6"/>
                </a:lnTo>
                <a:lnTo>
                  <a:pt x="113" y="4"/>
                </a:lnTo>
                <a:lnTo>
                  <a:pt x="111" y="4"/>
                </a:lnTo>
                <a:lnTo>
                  <a:pt x="104" y="6"/>
                </a:lnTo>
                <a:lnTo>
                  <a:pt x="104" y="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3">
            <a:extLst>
              <a:ext uri="{FF2B5EF4-FFF2-40B4-BE49-F238E27FC236}">
                <a16:creationId xmlns:a16="http://schemas.microsoft.com/office/drawing/2014/main" id="{AA6591B8-FB98-4744-9802-8E04BEA2F8EA}"/>
              </a:ext>
            </a:extLst>
          </p:cNvPr>
          <p:cNvSpPr>
            <a:spLocks/>
          </p:cNvSpPr>
          <p:nvPr/>
        </p:nvSpPr>
        <p:spPr bwMode="auto">
          <a:xfrm>
            <a:off x="4653487" y="744368"/>
            <a:ext cx="639771" cy="1675126"/>
          </a:xfrm>
          <a:custGeom>
            <a:avLst/>
            <a:gdLst>
              <a:gd name="T0" fmla="*/ 280 w 524"/>
              <a:gd name="T1" fmla="*/ 2 h 1372"/>
              <a:gd name="T2" fmla="*/ 236 w 524"/>
              <a:gd name="T3" fmla="*/ 42 h 1372"/>
              <a:gd name="T4" fmla="*/ 195 w 524"/>
              <a:gd name="T5" fmla="*/ 93 h 1372"/>
              <a:gd name="T6" fmla="*/ 202 w 524"/>
              <a:gd name="T7" fmla="*/ 106 h 1372"/>
              <a:gd name="T8" fmla="*/ 202 w 524"/>
              <a:gd name="T9" fmla="*/ 156 h 1372"/>
              <a:gd name="T10" fmla="*/ 220 w 524"/>
              <a:gd name="T11" fmla="*/ 175 h 1372"/>
              <a:gd name="T12" fmla="*/ 220 w 524"/>
              <a:gd name="T13" fmla="*/ 195 h 1372"/>
              <a:gd name="T14" fmla="*/ 240 w 524"/>
              <a:gd name="T15" fmla="*/ 220 h 1372"/>
              <a:gd name="T16" fmla="*/ 258 w 524"/>
              <a:gd name="T17" fmla="*/ 222 h 1372"/>
              <a:gd name="T18" fmla="*/ 271 w 524"/>
              <a:gd name="T19" fmla="*/ 252 h 1372"/>
              <a:gd name="T20" fmla="*/ 175 w 524"/>
              <a:gd name="T21" fmla="*/ 370 h 1372"/>
              <a:gd name="T22" fmla="*/ 165 w 524"/>
              <a:gd name="T23" fmla="*/ 368 h 1372"/>
              <a:gd name="T24" fmla="*/ 148 w 524"/>
              <a:gd name="T25" fmla="*/ 360 h 1372"/>
              <a:gd name="T26" fmla="*/ 127 w 524"/>
              <a:gd name="T27" fmla="*/ 350 h 1372"/>
              <a:gd name="T28" fmla="*/ 101 w 524"/>
              <a:gd name="T29" fmla="*/ 346 h 1372"/>
              <a:gd name="T30" fmla="*/ 24 w 524"/>
              <a:gd name="T31" fmla="*/ 343 h 1372"/>
              <a:gd name="T32" fmla="*/ 5 w 524"/>
              <a:gd name="T33" fmla="*/ 379 h 1372"/>
              <a:gd name="T34" fmla="*/ 37 w 524"/>
              <a:gd name="T35" fmla="*/ 405 h 1372"/>
              <a:gd name="T36" fmla="*/ 47 w 524"/>
              <a:gd name="T37" fmla="*/ 429 h 1372"/>
              <a:gd name="T38" fmla="*/ 59 w 524"/>
              <a:gd name="T39" fmla="*/ 447 h 1372"/>
              <a:gd name="T40" fmla="*/ 96 w 524"/>
              <a:gd name="T41" fmla="*/ 466 h 1372"/>
              <a:gd name="T42" fmla="*/ 135 w 524"/>
              <a:gd name="T43" fmla="*/ 469 h 1372"/>
              <a:gd name="T44" fmla="*/ 114 w 524"/>
              <a:gd name="T45" fmla="*/ 575 h 1372"/>
              <a:gd name="T46" fmla="*/ 119 w 524"/>
              <a:gd name="T47" fmla="*/ 686 h 1372"/>
              <a:gd name="T48" fmla="*/ 148 w 524"/>
              <a:gd name="T49" fmla="*/ 838 h 1372"/>
              <a:gd name="T50" fmla="*/ 149 w 524"/>
              <a:gd name="T51" fmla="*/ 956 h 1372"/>
              <a:gd name="T52" fmla="*/ 196 w 524"/>
              <a:gd name="T53" fmla="*/ 1001 h 1372"/>
              <a:gd name="T54" fmla="*/ 186 w 524"/>
              <a:gd name="T55" fmla="*/ 1197 h 1372"/>
              <a:gd name="T56" fmla="*/ 175 w 524"/>
              <a:gd name="T57" fmla="*/ 1234 h 1372"/>
              <a:gd name="T58" fmla="*/ 154 w 524"/>
              <a:gd name="T59" fmla="*/ 1270 h 1372"/>
              <a:gd name="T60" fmla="*/ 126 w 524"/>
              <a:gd name="T61" fmla="*/ 1283 h 1372"/>
              <a:gd name="T62" fmla="*/ 90 w 524"/>
              <a:gd name="T63" fmla="*/ 1300 h 1372"/>
              <a:gd name="T64" fmla="*/ 92 w 524"/>
              <a:gd name="T65" fmla="*/ 1332 h 1372"/>
              <a:gd name="T66" fmla="*/ 135 w 524"/>
              <a:gd name="T67" fmla="*/ 1358 h 1372"/>
              <a:gd name="T68" fmla="*/ 149 w 524"/>
              <a:gd name="T69" fmla="*/ 1361 h 1372"/>
              <a:gd name="T70" fmla="*/ 165 w 524"/>
              <a:gd name="T71" fmla="*/ 1372 h 1372"/>
              <a:gd name="T72" fmla="*/ 302 w 524"/>
              <a:gd name="T73" fmla="*/ 1367 h 1372"/>
              <a:gd name="T74" fmla="*/ 331 w 524"/>
              <a:gd name="T75" fmla="*/ 1358 h 1372"/>
              <a:gd name="T76" fmla="*/ 331 w 524"/>
              <a:gd name="T77" fmla="*/ 1300 h 1372"/>
              <a:gd name="T78" fmla="*/ 317 w 524"/>
              <a:gd name="T79" fmla="*/ 1281 h 1372"/>
              <a:gd name="T80" fmla="*/ 310 w 524"/>
              <a:gd name="T81" fmla="*/ 1269 h 1372"/>
              <a:gd name="T82" fmla="*/ 336 w 524"/>
              <a:gd name="T83" fmla="*/ 1143 h 1372"/>
              <a:gd name="T84" fmla="*/ 334 w 524"/>
              <a:gd name="T85" fmla="*/ 1001 h 1372"/>
              <a:gd name="T86" fmla="*/ 361 w 524"/>
              <a:gd name="T87" fmla="*/ 914 h 1372"/>
              <a:gd name="T88" fmla="*/ 401 w 524"/>
              <a:gd name="T89" fmla="*/ 792 h 1372"/>
              <a:gd name="T90" fmla="*/ 478 w 524"/>
              <a:gd name="T91" fmla="*/ 744 h 1372"/>
              <a:gd name="T92" fmla="*/ 520 w 524"/>
              <a:gd name="T93" fmla="*/ 690 h 1372"/>
              <a:gd name="T94" fmla="*/ 500 w 524"/>
              <a:gd name="T95" fmla="*/ 601 h 1372"/>
              <a:gd name="T96" fmla="*/ 477 w 524"/>
              <a:gd name="T97" fmla="*/ 545 h 1372"/>
              <a:gd name="T98" fmla="*/ 488 w 524"/>
              <a:gd name="T99" fmla="*/ 464 h 1372"/>
              <a:gd name="T100" fmla="*/ 473 w 524"/>
              <a:gd name="T101" fmla="*/ 453 h 1372"/>
              <a:gd name="T102" fmla="*/ 453 w 524"/>
              <a:gd name="T103" fmla="*/ 431 h 1372"/>
              <a:gd name="T104" fmla="*/ 456 w 524"/>
              <a:gd name="T105" fmla="*/ 309 h 1372"/>
              <a:gd name="T106" fmla="*/ 388 w 524"/>
              <a:gd name="T107" fmla="*/ 185 h 1372"/>
              <a:gd name="T108" fmla="*/ 388 w 524"/>
              <a:gd name="T109" fmla="*/ 82 h 1372"/>
              <a:gd name="T110" fmla="*/ 378 w 524"/>
              <a:gd name="T111" fmla="*/ 44 h 1372"/>
              <a:gd name="T112" fmla="*/ 347 w 524"/>
              <a:gd name="T113" fmla="*/ 7 h 1372"/>
              <a:gd name="T114" fmla="*/ 314 w 524"/>
              <a:gd name="T115" fmla="*/ 8 h 1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24" h="1372">
                <a:moveTo>
                  <a:pt x="308" y="7"/>
                </a:moveTo>
                <a:lnTo>
                  <a:pt x="308" y="7"/>
                </a:lnTo>
                <a:lnTo>
                  <a:pt x="297" y="3"/>
                </a:lnTo>
                <a:lnTo>
                  <a:pt x="289" y="0"/>
                </a:lnTo>
                <a:lnTo>
                  <a:pt x="285" y="0"/>
                </a:lnTo>
                <a:lnTo>
                  <a:pt x="280" y="2"/>
                </a:lnTo>
                <a:lnTo>
                  <a:pt x="268" y="7"/>
                </a:lnTo>
                <a:lnTo>
                  <a:pt x="268" y="7"/>
                </a:lnTo>
                <a:lnTo>
                  <a:pt x="259" y="12"/>
                </a:lnTo>
                <a:lnTo>
                  <a:pt x="251" y="21"/>
                </a:lnTo>
                <a:lnTo>
                  <a:pt x="244" y="32"/>
                </a:lnTo>
                <a:lnTo>
                  <a:pt x="236" y="42"/>
                </a:lnTo>
                <a:lnTo>
                  <a:pt x="223" y="62"/>
                </a:lnTo>
                <a:lnTo>
                  <a:pt x="217" y="71"/>
                </a:lnTo>
                <a:lnTo>
                  <a:pt x="217" y="71"/>
                </a:lnTo>
                <a:lnTo>
                  <a:pt x="211" y="76"/>
                </a:lnTo>
                <a:lnTo>
                  <a:pt x="200" y="87"/>
                </a:lnTo>
                <a:lnTo>
                  <a:pt x="195" y="93"/>
                </a:lnTo>
                <a:lnTo>
                  <a:pt x="191" y="99"/>
                </a:lnTo>
                <a:lnTo>
                  <a:pt x="191" y="103"/>
                </a:lnTo>
                <a:lnTo>
                  <a:pt x="191" y="104"/>
                </a:lnTo>
                <a:lnTo>
                  <a:pt x="194" y="105"/>
                </a:lnTo>
                <a:lnTo>
                  <a:pt x="194" y="105"/>
                </a:lnTo>
                <a:lnTo>
                  <a:pt x="202" y="106"/>
                </a:lnTo>
                <a:lnTo>
                  <a:pt x="209" y="106"/>
                </a:lnTo>
                <a:lnTo>
                  <a:pt x="215" y="105"/>
                </a:lnTo>
                <a:lnTo>
                  <a:pt x="215" y="137"/>
                </a:lnTo>
                <a:lnTo>
                  <a:pt x="215" y="137"/>
                </a:lnTo>
                <a:lnTo>
                  <a:pt x="207" y="148"/>
                </a:lnTo>
                <a:lnTo>
                  <a:pt x="202" y="156"/>
                </a:lnTo>
                <a:lnTo>
                  <a:pt x="200" y="159"/>
                </a:lnTo>
                <a:lnTo>
                  <a:pt x="202" y="161"/>
                </a:lnTo>
                <a:lnTo>
                  <a:pt x="202" y="161"/>
                </a:lnTo>
                <a:lnTo>
                  <a:pt x="213" y="168"/>
                </a:lnTo>
                <a:lnTo>
                  <a:pt x="219" y="172"/>
                </a:lnTo>
                <a:lnTo>
                  <a:pt x="220" y="175"/>
                </a:lnTo>
                <a:lnTo>
                  <a:pt x="220" y="175"/>
                </a:lnTo>
                <a:lnTo>
                  <a:pt x="220" y="176"/>
                </a:lnTo>
                <a:lnTo>
                  <a:pt x="220" y="180"/>
                </a:lnTo>
                <a:lnTo>
                  <a:pt x="220" y="188"/>
                </a:lnTo>
                <a:lnTo>
                  <a:pt x="220" y="195"/>
                </a:lnTo>
                <a:lnTo>
                  <a:pt x="220" y="195"/>
                </a:lnTo>
                <a:lnTo>
                  <a:pt x="221" y="198"/>
                </a:lnTo>
                <a:lnTo>
                  <a:pt x="223" y="203"/>
                </a:lnTo>
                <a:lnTo>
                  <a:pt x="223" y="203"/>
                </a:lnTo>
                <a:lnTo>
                  <a:pt x="226" y="209"/>
                </a:lnTo>
                <a:lnTo>
                  <a:pt x="233" y="215"/>
                </a:lnTo>
                <a:lnTo>
                  <a:pt x="240" y="220"/>
                </a:lnTo>
                <a:lnTo>
                  <a:pt x="242" y="222"/>
                </a:lnTo>
                <a:lnTo>
                  <a:pt x="244" y="222"/>
                </a:lnTo>
                <a:lnTo>
                  <a:pt x="244" y="222"/>
                </a:lnTo>
                <a:lnTo>
                  <a:pt x="251" y="222"/>
                </a:lnTo>
                <a:lnTo>
                  <a:pt x="258" y="222"/>
                </a:lnTo>
                <a:lnTo>
                  <a:pt x="258" y="222"/>
                </a:lnTo>
                <a:lnTo>
                  <a:pt x="261" y="226"/>
                </a:lnTo>
                <a:lnTo>
                  <a:pt x="267" y="233"/>
                </a:lnTo>
                <a:lnTo>
                  <a:pt x="271" y="237"/>
                </a:lnTo>
                <a:lnTo>
                  <a:pt x="272" y="243"/>
                </a:lnTo>
                <a:lnTo>
                  <a:pt x="272" y="247"/>
                </a:lnTo>
                <a:lnTo>
                  <a:pt x="271" y="252"/>
                </a:lnTo>
                <a:lnTo>
                  <a:pt x="271" y="252"/>
                </a:lnTo>
                <a:lnTo>
                  <a:pt x="194" y="341"/>
                </a:lnTo>
                <a:lnTo>
                  <a:pt x="194" y="341"/>
                </a:lnTo>
                <a:lnTo>
                  <a:pt x="183" y="355"/>
                </a:lnTo>
                <a:lnTo>
                  <a:pt x="177" y="364"/>
                </a:lnTo>
                <a:lnTo>
                  <a:pt x="175" y="370"/>
                </a:lnTo>
                <a:lnTo>
                  <a:pt x="175" y="371"/>
                </a:lnTo>
                <a:lnTo>
                  <a:pt x="175" y="371"/>
                </a:lnTo>
                <a:lnTo>
                  <a:pt x="170" y="372"/>
                </a:lnTo>
                <a:lnTo>
                  <a:pt x="168" y="371"/>
                </a:lnTo>
                <a:lnTo>
                  <a:pt x="166" y="370"/>
                </a:lnTo>
                <a:lnTo>
                  <a:pt x="165" y="368"/>
                </a:lnTo>
                <a:lnTo>
                  <a:pt x="165" y="368"/>
                </a:lnTo>
                <a:lnTo>
                  <a:pt x="164" y="366"/>
                </a:lnTo>
                <a:lnTo>
                  <a:pt x="161" y="364"/>
                </a:lnTo>
                <a:lnTo>
                  <a:pt x="156" y="362"/>
                </a:lnTo>
                <a:lnTo>
                  <a:pt x="148" y="360"/>
                </a:lnTo>
                <a:lnTo>
                  <a:pt x="148" y="360"/>
                </a:lnTo>
                <a:lnTo>
                  <a:pt x="141" y="357"/>
                </a:lnTo>
                <a:lnTo>
                  <a:pt x="136" y="355"/>
                </a:lnTo>
                <a:lnTo>
                  <a:pt x="132" y="355"/>
                </a:lnTo>
                <a:lnTo>
                  <a:pt x="132" y="355"/>
                </a:lnTo>
                <a:lnTo>
                  <a:pt x="131" y="354"/>
                </a:lnTo>
                <a:lnTo>
                  <a:pt x="127" y="350"/>
                </a:lnTo>
                <a:lnTo>
                  <a:pt x="120" y="346"/>
                </a:lnTo>
                <a:lnTo>
                  <a:pt x="117" y="345"/>
                </a:lnTo>
                <a:lnTo>
                  <a:pt x="111" y="345"/>
                </a:lnTo>
                <a:lnTo>
                  <a:pt x="111" y="345"/>
                </a:lnTo>
                <a:lnTo>
                  <a:pt x="106" y="345"/>
                </a:lnTo>
                <a:lnTo>
                  <a:pt x="101" y="346"/>
                </a:lnTo>
                <a:lnTo>
                  <a:pt x="94" y="349"/>
                </a:lnTo>
                <a:lnTo>
                  <a:pt x="89" y="353"/>
                </a:lnTo>
                <a:lnTo>
                  <a:pt x="88" y="355"/>
                </a:lnTo>
                <a:lnTo>
                  <a:pt x="45" y="325"/>
                </a:lnTo>
                <a:lnTo>
                  <a:pt x="45" y="325"/>
                </a:lnTo>
                <a:lnTo>
                  <a:pt x="24" y="343"/>
                </a:lnTo>
                <a:lnTo>
                  <a:pt x="8" y="358"/>
                </a:lnTo>
                <a:lnTo>
                  <a:pt x="0" y="366"/>
                </a:lnTo>
                <a:lnTo>
                  <a:pt x="0" y="366"/>
                </a:lnTo>
                <a:lnTo>
                  <a:pt x="0" y="370"/>
                </a:lnTo>
                <a:lnTo>
                  <a:pt x="1" y="374"/>
                </a:lnTo>
                <a:lnTo>
                  <a:pt x="5" y="379"/>
                </a:lnTo>
                <a:lnTo>
                  <a:pt x="45" y="402"/>
                </a:lnTo>
                <a:lnTo>
                  <a:pt x="45" y="402"/>
                </a:lnTo>
                <a:lnTo>
                  <a:pt x="43" y="402"/>
                </a:lnTo>
                <a:lnTo>
                  <a:pt x="39" y="402"/>
                </a:lnTo>
                <a:lnTo>
                  <a:pt x="38" y="404"/>
                </a:lnTo>
                <a:lnTo>
                  <a:pt x="37" y="405"/>
                </a:lnTo>
                <a:lnTo>
                  <a:pt x="37" y="408"/>
                </a:lnTo>
                <a:lnTo>
                  <a:pt x="37" y="410"/>
                </a:lnTo>
                <a:lnTo>
                  <a:pt x="37" y="410"/>
                </a:lnTo>
                <a:lnTo>
                  <a:pt x="41" y="418"/>
                </a:lnTo>
                <a:lnTo>
                  <a:pt x="45" y="423"/>
                </a:lnTo>
                <a:lnTo>
                  <a:pt x="47" y="429"/>
                </a:lnTo>
                <a:lnTo>
                  <a:pt x="47" y="429"/>
                </a:lnTo>
                <a:lnTo>
                  <a:pt x="47" y="432"/>
                </a:lnTo>
                <a:lnTo>
                  <a:pt x="48" y="435"/>
                </a:lnTo>
                <a:lnTo>
                  <a:pt x="52" y="440"/>
                </a:lnTo>
                <a:lnTo>
                  <a:pt x="52" y="440"/>
                </a:lnTo>
                <a:lnTo>
                  <a:pt x="59" y="447"/>
                </a:lnTo>
                <a:lnTo>
                  <a:pt x="67" y="453"/>
                </a:lnTo>
                <a:lnTo>
                  <a:pt x="76" y="459"/>
                </a:lnTo>
                <a:lnTo>
                  <a:pt x="85" y="464"/>
                </a:lnTo>
                <a:lnTo>
                  <a:pt x="85" y="464"/>
                </a:lnTo>
                <a:lnTo>
                  <a:pt x="90" y="465"/>
                </a:lnTo>
                <a:lnTo>
                  <a:pt x="96" y="466"/>
                </a:lnTo>
                <a:lnTo>
                  <a:pt x="109" y="465"/>
                </a:lnTo>
                <a:lnTo>
                  <a:pt x="124" y="464"/>
                </a:lnTo>
                <a:lnTo>
                  <a:pt x="124" y="464"/>
                </a:lnTo>
                <a:lnTo>
                  <a:pt x="130" y="466"/>
                </a:lnTo>
                <a:lnTo>
                  <a:pt x="134" y="468"/>
                </a:lnTo>
                <a:lnTo>
                  <a:pt x="135" y="469"/>
                </a:lnTo>
                <a:lnTo>
                  <a:pt x="135" y="469"/>
                </a:lnTo>
                <a:lnTo>
                  <a:pt x="132" y="481"/>
                </a:lnTo>
                <a:lnTo>
                  <a:pt x="126" y="508"/>
                </a:lnTo>
                <a:lnTo>
                  <a:pt x="118" y="544"/>
                </a:lnTo>
                <a:lnTo>
                  <a:pt x="115" y="561"/>
                </a:lnTo>
                <a:lnTo>
                  <a:pt x="114" y="575"/>
                </a:lnTo>
                <a:lnTo>
                  <a:pt x="114" y="575"/>
                </a:lnTo>
                <a:lnTo>
                  <a:pt x="117" y="645"/>
                </a:lnTo>
                <a:lnTo>
                  <a:pt x="118" y="675"/>
                </a:lnTo>
                <a:lnTo>
                  <a:pt x="118" y="684"/>
                </a:lnTo>
                <a:lnTo>
                  <a:pt x="119" y="686"/>
                </a:lnTo>
                <a:lnTo>
                  <a:pt x="119" y="686"/>
                </a:lnTo>
                <a:lnTo>
                  <a:pt x="130" y="688"/>
                </a:lnTo>
                <a:lnTo>
                  <a:pt x="137" y="689"/>
                </a:lnTo>
                <a:lnTo>
                  <a:pt x="137" y="689"/>
                </a:lnTo>
                <a:lnTo>
                  <a:pt x="143" y="764"/>
                </a:lnTo>
                <a:lnTo>
                  <a:pt x="147" y="815"/>
                </a:lnTo>
                <a:lnTo>
                  <a:pt x="148" y="838"/>
                </a:lnTo>
                <a:lnTo>
                  <a:pt x="148" y="838"/>
                </a:lnTo>
                <a:lnTo>
                  <a:pt x="149" y="850"/>
                </a:lnTo>
                <a:lnTo>
                  <a:pt x="149" y="879"/>
                </a:lnTo>
                <a:lnTo>
                  <a:pt x="148" y="936"/>
                </a:lnTo>
                <a:lnTo>
                  <a:pt x="148" y="936"/>
                </a:lnTo>
                <a:lnTo>
                  <a:pt x="149" y="956"/>
                </a:lnTo>
                <a:lnTo>
                  <a:pt x="152" y="977"/>
                </a:lnTo>
                <a:lnTo>
                  <a:pt x="157" y="1003"/>
                </a:lnTo>
                <a:lnTo>
                  <a:pt x="157" y="1003"/>
                </a:lnTo>
                <a:lnTo>
                  <a:pt x="162" y="1002"/>
                </a:lnTo>
                <a:lnTo>
                  <a:pt x="177" y="1001"/>
                </a:lnTo>
                <a:lnTo>
                  <a:pt x="196" y="1001"/>
                </a:lnTo>
                <a:lnTo>
                  <a:pt x="196" y="1001"/>
                </a:lnTo>
                <a:lnTo>
                  <a:pt x="194" y="1094"/>
                </a:lnTo>
                <a:lnTo>
                  <a:pt x="190" y="1160"/>
                </a:lnTo>
                <a:lnTo>
                  <a:pt x="187" y="1185"/>
                </a:lnTo>
                <a:lnTo>
                  <a:pt x="186" y="1197"/>
                </a:lnTo>
                <a:lnTo>
                  <a:pt x="186" y="1197"/>
                </a:lnTo>
                <a:lnTo>
                  <a:pt x="182" y="1207"/>
                </a:lnTo>
                <a:lnTo>
                  <a:pt x="179" y="1219"/>
                </a:lnTo>
                <a:lnTo>
                  <a:pt x="178" y="1234"/>
                </a:lnTo>
                <a:lnTo>
                  <a:pt x="178" y="1234"/>
                </a:lnTo>
                <a:lnTo>
                  <a:pt x="177" y="1232"/>
                </a:lnTo>
                <a:lnTo>
                  <a:pt x="175" y="1234"/>
                </a:lnTo>
                <a:lnTo>
                  <a:pt x="173" y="1236"/>
                </a:lnTo>
                <a:lnTo>
                  <a:pt x="173" y="1236"/>
                </a:lnTo>
                <a:lnTo>
                  <a:pt x="164" y="1253"/>
                </a:lnTo>
                <a:lnTo>
                  <a:pt x="157" y="1268"/>
                </a:lnTo>
                <a:lnTo>
                  <a:pt x="157" y="1268"/>
                </a:lnTo>
                <a:lnTo>
                  <a:pt x="154" y="1270"/>
                </a:lnTo>
                <a:lnTo>
                  <a:pt x="151" y="1272"/>
                </a:lnTo>
                <a:lnTo>
                  <a:pt x="147" y="1274"/>
                </a:lnTo>
                <a:lnTo>
                  <a:pt x="137" y="1279"/>
                </a:lnTo>
                <a:lnTo>
                  <a:pt x="137" y="1279"/>
                </a:lnTo>
                <a:lnTo>
                  <a:pt x="132" y="1282"/>
                </a:lnTo>
                <a:lnTo>
                  <a:pt x="126" y="1283"/>
                </a:lnTo>
                <a:lnTo>
                  <a:pt x="113" y="1286"/>
                </a:lnTo>
                <a:lnTo>
                  <a:pt x="106" y="1289"/>
                </a:lnTo>
                <a:lnTo>
                  <a:pt x="100" y="1291"/>
                </a:lnTo>
                <a:lnTo>
                  <a:pt x="94" y="1295"/>
                </a:lnTo>
                <a:lnTo>
                  <a:pt x="90" y="1300"/>
                </a:lnTo>
                <a:lnTo>
                  <a:pt x="90" y="1300"/>
                </a:lnTo>
                <a:lnTo>
                  <a:pt x="88" y="1307"/>
                </a:lnTo>
                <a:lnTo>
                  <a:pt x="86" y="1312"/>
                </a:lnTo>
                <a:lnTo>
                  <a:pt x="86" y="1317"/>
                </a:lnTo>
                <a:lnTo>
                  <a:pt x="88" y="1323"/>
                </a:lnTo>
                <a:lnTo>
                  <a:pt x="89" y="1328"/>
                </a:lnTo>
                <a:lnTo>
                  <a:pt x="92" y="1332"/>
                </a:lnTo>
                <a:lnTo>
                  <a:pt x="101" y="1340"/>
                </a:lnTo>
                <a:lnTo>
                  <a:pt x="101" y="1340"/>
                </a:lnTo>
                <a:lnTo>
                  <a:pt x="117" y="1353"/>
                </a:lnTo>
                <a:lnTo>
                  <a:pt x="124" y="1357"/>
                </a:lnTo>
                <a:lnTo>
                  <a:pt x="130" y="1358"/>
                </a:lnTo>
                <a:lnTo>
                  <a:pt x="135" y="1358"/>
                </a:lnTo>
                <a:lnTo>
                  <a:pt x="135" y="1358"/>
                </a:lnTo>
                <a:lnTo>
                  <a:pt x="148" y="1359"/>
                </a:lnTo>
                <a:lnTo>
                  <a:pt x="149" y="1358"/>
                </a:lnTo>
                <a:lnTo>
                  <a:pt x="148" y="1358"/>
                </a:lnTo>
                <a:lnTo>
                  <a:pt x="148" y="1358"/>
                </a:lnTo>
                <a:lnTo>
                  <a:pt x="149" y="1361"/>
                </a:lnTo>
                <a:lnTo>
                  <a:pt x="151" y="1365"/>
                </a:lnTo>
                <a:lnTo>
                  <a:pt x="152" y="1366"/>
                </a:lnTo>
                <a:lnTo>
                  <a:pt x="154" y="1368"/>
                </a:lnTo>
                <a:lnTo>
                  <a:pt x="158" y="1370"/>
                </a:lnTo>
                <a:lnTo>
                  <a:pt x="165" y="1372"/>
                </a:lnTo>
                <a:lnTo>
                  <a:pt x="165" y="1372"/>
                </a:lnTo>
                <a:lnTo>
                  <a:pt x="174" y="1372"/>
                </a:lnTo>
                <a:lnTo>
                  <a:pt x="190" y="1372"/>
                </a:lnTo>
                <a:lnTo>
                  <a:pt x="230" y="1371"/>
                </a:lnTo>
                <a:lnTo>
                  <a:pt x="292" y="1366"/>
                </a:lnTo>
                <a:lnTo>
                  <a:pt x="292" y="1366"/>
                </a:lnTo>
                <a:lnTo>
                  <a:pt x="302" y="1367"/>
                </a:lnTo>
                <a:lnTo>
                  <a:pt x="316" y="1367"/>
                </a:lnTo>
                <a:lnTo>
                  <a:pt x="321" y="1367"/>
                </a:lnTo>
                <a:lnTo>
                  <a:pt x="326" y="1366"/>
                </a:lnTo>
                <a:lnTo>
                  <a:pt x="330" y="1363"/>
                </a:lnTo>
                <a:lnTo>
                  <a:pt x="331" y="1358"/>
                </a:lnTo>
                <a:lnTo>
                  <a:pt x="331" y="1358"/>
                </a:lnTo>
                <a:lnTo>
                  <a:pt x="334" y="1344"/>
                </a:lnTo>
                <a:lnTo>
                  <a:pt x="334" y="1324"/>
                </a:lnTo>
                <a:lnTo>
                  <a:pt x="334" y="1308"/>
                </a:lnTo>
                <a:lnTo>
                  <a:pt x="333" y="1303"/>
                </a:lnTo>
                <a:lnTo>
                  <a:pt x="331" y="1300"/>
                </a:lnTo>
                <a:lnTo>
                  <a:pt x="331" y="1300"/>
                </a:lnTo>
                <a:lnTo>
                  <a:pt x="327" y="1300"/>
                </a:lnTo>
                <a:lnTo>
                  <a:pt x="319" y="1302"/>
                </a:lnTo>
                <a:lnTo>
                  <a:pt x="310" y="1306"/>
                </a:lnTo>
                <a:lnTo>
                  <a:pt x="310" y="1306"/>
                </a:lnTo>
                <a:lnTo>
                  <a:pt x="314" y="1293"/>
                </a:lnTo>
                <a:lnTo>
                  <a:pt x="317" y="1281"/>
                </a:lnTo>
                <a:lnTo>
                  <a:pt x="317" y="1277"/>
                </a:lnTo>
                <a:lnTo>
                  <a:pt x="316" y="1273"/>
                </a:lnTo>
                <a:lnTo>
                  <a:pt x="316" y="1273"/>
                </a:lnTo>
                <a:lnTo>
                  <a:pt x="313" y="1270"/>
                </a:lnTo>
                <a:lnTo>
                  <a:pt x="312" y="1269"/>
                </a:lnTo>
                <a:lnTo>
                  <a:pt x="310" y="1269"/>
                </a:lnTo>
                <a:lnTo>
                  <a:pt x="310" y="1268"/>
                </a:lnTo>
                <a:lnTo>
                  <a:pt x="310" y="1268"/>
                </a:lnTo>
                <a:lnTo>
                  <a:pt x="323" y="1211"/>
                </a:lnTo>
                <a:lnTo>
                  <a:pt x="333" y="1169"/>
                </a:lnTo>
                <a:lnTo>
                  <a:pt x="335" y="1154"/>
                </a:lnTo>
                <a:lnTo>
                  <a:pt x="336" y="1143"/>
                </a:lnTo>
                <a:lnTo>
                  <a:pt x="336" y="1143"/>
                </a:lnTo>
                <a:lnTo>
                  <a:pt x="336" y="1125"/>
                </a:lnTo>
                <a:lnTo>
                  <a:pt x="334" y="1103"/>
                </a:lnTo>
                <a:lnTo>
                  <a:pt x="331" y="1074"/>
                </a:lnTo>
                <a:lnTo>
                  <a:pt x="318" y="1001"/>
                </a:lnTo>
                <a:lnTo>
                  <a:pt x="334" y="1001"/>
                </a:lnTo>
                <a:lnTo>
                  <a:pt x="334" y="1001"/>
                </a:lnTo>
                <a:lnTo>
                  <a:pt x="335" y="991"/>
                </a:lnTo>
                <a:lnTo>
                  <a:pt x="334" y="981"/>
                </a:lnTo>
                <a:lnTo>
                  <a:pt x="334" y="981"/>
                </a:lnTo>
                <a:lnTo>
                  <a:pt x="343" y="960"/>
                </a:lnTo>
                <a:lnTo>
                  <a:pt x="361" y="914"/>
                </a:lnTo>
                <a:lnTo>
                  <a:pt x="381" y="862"/>
                </a:lnTo>
                <a:lnTo>
                  <a:pt x="389" y="842"/>
                </a:lnTo>
                <a:lnTo>
                  <a:pt x="393" y="828"/>
                </a:lnTo>
                <a:lnTo>
                  <a:pt x="393" y="828"/>
                </a:lnTo>
                <a:lnTo>
                  <a:pt x="398" y="800"/>
                </a:lnTo>
                <a:lnTo>
                  <a:pt x="401" y="792"/>
                </a:lnTo>
                <a:lnTo>
                  <a:pt x="401" y="792"/>
                </a:lnTo>
                <a:lnTo>
                  <a:pt x="410" y="787"/>
                </a:lnTo>
                <a:lnTo>
                  <a:pt x="435" y="774"/>
                </a:lnTo>
                <a:lnTo>
                  <a:pt x="449" y="765"/>
                </a:lnTo>
                <a:lnTo>
                  <a:pt x="463" y="754"/>
                </a:lnTo>
                <a:lnTo>
                  <a:pt x="478" y="744"/>
                </a:lnTo>
                <a:lnTo>
                  <a:pt x="491" y="732"/>
                </a:lnTo>
                <a:lnTo>
                  <a:pt x="491" y="732"/>
                </a:lnTo>
                <a:lnTo>
                  <a:pt x="501" y="720"/>
                </a:lnTo>
                <a:lnTo>
                  <a:pt x="509" y="710"/>
                </a:lnTo>
                <a:lnTo>
                  <a:pt x="516" y="699"/>
                </a:lnTo>
                <a:lnTo>
                  <a:pt x="520" y="690"/>
                </a:lnTo>
                <a:lnTo>
                  <a:pt x="522" y="681"/>
                </a:lnTo>
                <a:lnTo>
                  <a:pt x="524" y="673"/>
                </a:lnTo>
                <a:lnTo>
                  <a:pt x="522" y="664"/>
                </a:lnTo>
                <a:lnTo>
                  <a:pt x="520" y="655"/>
                </a:lnTo>
                <a:lnTo>
                  <a:pt x="520" y="655"/>
                </a:lnTo>
                <a:lnTo>
                  <a:pt x="500" y="601"/>
                </a:lnTo>
                <a:lnTo>
                  <a:pt x="491" y="575"/>
                </a:lnTo>
                <a:lnTo>
                  <a:pt x="486" y="565"/>
                </a:lnTo>
                <a:lnTo>
                  <a:pt x="483" y="559"/>
                </a:lnTo>
                <a:lnTo>
                  <a:pt x="483" y="559"/>
                </a:lnTo>
                <a:lnTo>
                  <a:pt x="479" y="553"/>
                </a:lnTo>
                <a:lnTo>
                  <a:pt x="477" y="545"/>
                </a:lnTo>
                <a:lnTo>
                  <a:pt x="469" y="523"/>
                </a:lnTo>
                <a:lnTo>
                  <a:pt x="460" y="493"/>
                </a:lnTo>
                <a:lnTo>
                  <a:pt x="460" y="493"/>
                </a:lnTo>
                <a:lnTo>
                  <a:pt x="475" y="478"/>
                </a:lnTo>
                <a:lnTo>
                  <a:pt x="484" y="468"/>
                </a:lnTo>
                <a:lnTo>
                  <a:pt x="488" y="464"/>
                </a:lnTo>
                <a:lnTo>
                  <a:pt x="488" y="461"/>
                </a:lnTo>
                <a:lnTo>
                  <a:pt x="488" y="461"/>
                </a:lnTo>
                <a:lnTo>
                  <a:pt x="484" y="459"/>
                </a:lnTo>
                <a:lnTo>
                  <a:pt x="479" y="456"/>
                </a:lnTo>
                <a:lnTo>
                  <a:pt x="473" y="453"/>
                </a:lnTo>
                <a:lnTo>
                  <a:pt x="473" y="453"/>
                </a:lnTo>
                <a:lnTo>
                  <a:pt x="461" y="451"/>
                </a:lnTo>
                <a:lnTo>
                  <a:pt x="454" y="449"/>
                </a:lnTo>
                <a:lnTo>
                  <a:pt x="452" y="448"/>
                </a:lnTo>
                <a:lnTo>
                  <a:pt x="452" y="448"/>
                </a:lnTo>
                <a:lnTo>
                  <a:pt x="452" y="448"/>
                </a:lnTo>
                <a:lnTo>
                  <a:pt x="453" y="431"/>
                </a:lnTo>
                <a:lnTo>
                  <a:pt x="458" y="396"/>
                </a:lnTo>
                <a:lnTo>
                  <a:pt x="461" y="354"/>
                </a:lnTo>
                <a:lnTo>
                  <a:pt x="461" y="337"/>
                </a:lnTo>
                <a:lnTo>
                  <a:pt x="460" y="322"/>
                </a:lnTo>
                <a:lnTo>
                  <a:pt x="460" y="322"/>
                </a:lnTo>
                <a:lnTo>
                  <a:pt x="456" y="309"/>
                </a:lnTo>
                <a:lnTo>
                  <a:pt x="448" y="295"/>
                </a:lnTo>
                <a:lnTo>
                  <a:pt x="431" y="260"/>
                </a:lnTo>
                <a:lnTo>
                  <a:pt x="415" y="230"/>
                </a:lnTo>
                <a:lnTo>
                  <a:pt x="406" y="214"/>
                </a:lnTo>
                <a:lnTo>
                  <a:pt x="406" y="214"/>
                </a:lnTo>
                <a:lnTo>
                  <a:pt x="388" y="185"/>
                </a:lnTo>
                <a:lnTo>
                  <a:pt x="388" y="185"/>
                </a:lnTo>
                <a:lnTo>
                  <a:pt x="389" y="144"/>
                </a:lnTo>
                <a:lnTo>
                  <a:pt x="390" y="116"/>
                </a:lnTo>
                <a:lnTo>
                  <a:pt x="390" y="97"/>
                </a:lnTo>
                <a:lnTo>
                  <a:pt x="390" y="97"/>
                </a:lnTo>
                <a:lnTo>
                  <a:pt x="388" y="82"/>
                </a:lnTo>
                <a:lnTo>
                  <a:pt x="388" y="82"/>
                </a:lnTo>
                <a:lnTo>
                  <a:pt x="390" y="78"/>
                </a:lnTo>
                <a:lnTo>
                  <a:pt x="391" y="74"/>
                </a:lnTo>
                <a:lnTo>
                  <a:pt x="390" y="69"/>
                </a:lnTo>
                <a:lnTo>
                  <a:pt x="390" y="69"/>
                </a:lnTo>
                <a:lnTo>
                  <a:pt x="378" y="44"/>
                </a:lnTo>
                <a:lnTo>
                  <a:pt x="371" y="31"/>
                </a:lnTo>
                <a:lnTo>
                  <a:pt x="364" y="20"/>
                </a:lnTo>
                <a:lnTo>
                  <a:pt x="364" y="20"/>
                </a:lnTo>
                <a:lnTo>
                  <a:pt x="357" y="11"/>
                </a:lnTo>
                <a:lnTo>
                  <a:pt x="355" y="8"/>
                </a:lnTo>
                <a:lnTo>
                  <a:pt x="347" y="7"/>
                </a:lnTo>
                <a:lnTo>
                  <a:pt x="347" y="7"/>
                </a:lnTo>
                <a:lnTo>
                  <a:pt x="343" y="6"/>
                </a:lnTo>
                <a:lnTo>
                  <a:pt x="339" y="7"/>
                </a:lnTo>
                <a:lnTo>
                  <a:pt x="330" y="8"/>
                </a:lnTo>
                <a:lnTo>
                  <a:pt x="319" y="8"/>
                </a:lnTo>
                <a:lnTo>
                  <a:pt x="314" y="8"/>
                </a:lnTo>
                <a:lnTo>
                  <a:pt x="308" y="7"/>
                </a:lnTo>
                <a:lnTo>
                  <a:pt x="308" y="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4">
            <a:extLst>
              <a:ext uri="{FF2B5EF4-FFF2-40B4-BE49-F238E27FC236}">
                <a16:creationId xmlns:a16="http://schemas.microsoft.com/office/drawing/2014/main" id="{39F25BD8-BCB3-4AE6-8B75-1586920F389E}"/>
              </a:ext>
            </a:extLst>
          </p:cNvPr>
          <p:cNvSpPr>
            <a:spLocks/>
          </p:cNvSpPr>
          <p:nvPr/>
        </p:nvSpPr>
        <p:spPr bwMode="auto">
          <a:xfrm>
            <a:off x="6499777" y="2705997"/>
            <a:ext cx="536938" cy="1727073"/>
          </a:xfrm>
          <a:custGeom>
            <a:avLst/>
            <a:gdLst>
              <a:gd name="T0" fmla="*/ 135 w 351"/>
              <a:gd name="T1" fmla="*/ 102 h 1129"/>
              <a:gd name="T2" fmla="*/ 146 w 351"/>
              <a:gd name="T3" fmla="*/ 125 h 1129"/>
              <a:gd name="T4" fmla="*/ 160 w 351"/>
              <a:gd name="T5" fmla="*/ 141 h 1129"/>
              <a:gd name="T6" fmla="*/ 173 w 351"/>
              <a:gd name="T7" fmla="*/ 153 h 1129"/>
              <a:gd name="T8" fmla="*/ 193 w 351"/>
              <a:gd name="T9" fmla="*/ 168 h 1129"/>
              <a:gd name="T10" fmla="*/ 219 w 351"/>
              <a:gd name="T11" fmla="*/ 175 h 1129"/>
              <a:gd name="T12" fmla="*/ 248 w 351"/>
              <a:gd name="T13" fmla="*/ 184 h 1129"/>
              <a:gd name="T14" fmla="*/ 224 w 351"/>
              <a:gd name="T15" fmla="*/ 234 h 1129"/>
              <a:gd name="T16" fmla="*/ 185 w 351"/>
              <a:gd name="T17" fmla="*/ 265 h 1129"/>
              <a:gd name="T18" fmla="*/ 134 w 351"/>
              <a:gd name="T19" fmla="*/ 310 h 1129"/>
              <a:gd name="T20" fmla="*/ 120 w 351"/>
              <a:gd name="T21" fmla="*/ 277 h 1129"/>
              <a:gd name="T22" fmla="*/ 101 w 351"/>
              <a:gd name="T23" fmla="*/ 256 h 1129"/>
              <a:gd name="T24" fmla="*/ 88 w 351"/>
              <a:gd name="T25" fmla="*/ 239 h 1129"/>
              <a:gd name="T26" fmla="*/ 69 w 351"/>
              <a:gd name="T27" fmla="*/ 254 h 1129"/>
              <a:gd name="T28" fmla="*/ 80 w 351"/>
              <a:gd name="T29" fmla="*/ 259 h 1129"/>
              <a:gd name="T30" fmla="*/ 53 w 351"/>
              <a:gd name="T31" fmla="*/ 273 h 1129"/>
              <a:gd name="T32" fmla="*/ 59 w 351"/>
              <a:gd name="T33" fmla="*/ 301 h 1129"/>
              <a:gd name="T34" fmla="*/ 80 w 351"/>
              <a:gd name="T35" fmla="*/ 329 h 1129"/>
              <a:gd name="T36" fmla="*/ 91 w 351"/>
              <a:gd name="T37" fmla="*/ 352 h 1129"/>
              <a:gd name="T38" fmla="*/ 127 w 351"/>
              <a:gd name="T39" fmla="*/ 362 h 1129"/>
              <a:gd name="T40" fmla="*/ 133 w 351"/>
              <a:gd name="T41" fmla="*/ 401 h 1129"/>
              <a:gd name="T42" fmla="*/ 117 w 351"/>
              <a:gd name="T43" fmla="*/ 479 h 1129"/>
              <a:gd name="T44" fmla="*/ 130 w 351"/>
              <a:gd name="T45" fmla="*/ 532 h 1129"/>
              <a:gd name="T46" fmla="*/ 171 w 351"/>
              <a:gd name="T47" fmla="*/ 845 h 1129"/>
              <a:gd name="T48" fmla="*/ 182 w 351"/>
              <a:gd name="T49" fmla="*/ 942 h 1129"/>
              <a:gd name="T50" fmla="*/ 176 w 351"/>
              <a:gd name="T51" fmla="*/ 1066 h 1129"/>
              <a:gd name="T52" fmla="*/ 179 w 351"/>
              <a:gd name="T53" fmla="*/ 1078 h 1129"/>
              <a:gd name="T54" fmla="*/ 96 w 351"/>
              <a:gd name="T55" fmla="*/ 1095 h 1129"/>
              <a:gd name="T56" fmla="*/ 82 w 351"/>
              <a:gd name="T57" fmla="*/ 1110 h 1129"/>
              <a:gd name="T58" fmla="*/ 88 w 351"/>
              <a:gd name="T59" fmla="*/ 1118 h 1129"/>
              <a:gd name="T60" fmla="*/ 125 w 351"/>
              <a:gd name="T61" fmla="*/ 1129 h 1129"/>
              <a:gd name="T62" fmla="*/ 239 w 351"/>
              <a:gd name="T63" fmla="*/ 1127 h 1129"/>
              <a:gd name="T64" fmla="*/ 264 w 351"/>
              <a:gd name="T65" fmla="*/ 1119 h 1129"/>
              <a:gd name="T66" fmla="*/ 294 w 351"/>
              <a:gd name="T67" fmla="*/ 1098 h 1129"/>
              <a:gd name="T68" fmla="*/ 302 w 351"/>
              <a:gd name="T69" fmla="*/ 1086 h 1129"/>
              <a:gd name="T70" fmla="*/ 307 w 351"/>
              <a:gd name="T71" fmla="*/ 1056 h 1129"/>
              <a:gd name="T72" fmla="*/ 308 w 351"/>
              <a:gd name="T73" fmla="*/ 1010 h 1129"/>
              <a:gd name="T74" fmla="*/ 300 w 351"/>
              <a:gd name="T75" fmla="*/ 856 h 1129"/>
              <a:gd name="T76" fmla="*/ 290 w 351"/>
              <a:gd name="T77" fmla="*/ 771 h 1129"/>
              <a:gd name="T78" fmla="*/ 282 w 351"/>
              <a:gd name="T79" fmla="*/ 750 h 1129"/>
              <a:gd name="T80" fmla="*/ 287 w 351"/>
              <a:gd name="T81" fmla="*/ 729 h 1129"/>
              <a:gd name="T82" fmla="*/ 321 w 351"/>
              <a:gd name="T83" fmla="*/ 649 h 1129"/>
              <a:gd name="T84" fmla="*/ 349 w 351"/>
              <a:gd name="T85" fmla="*/ 538 h 1129"/>
              <a:gd name="T86" fmla="*/ 346 w 351"/>
              <a:gd name="T87" fmla="*/ 494 h 1129"/>
              <a:gd name="T88" fmla="*/ 346 w 351"/>
              <a:gd name="T89" fmla="*/ 466 h 1129"/>
              <a:gd name="T90" fmla="*/ 351 w 351"/>
              <a:gd name="T91" fmla="*/ 367 h 1129"/>
              <a:gd name="T92" fmla="*/ 346 w 351"/>
              <a:gd name="T93" fmla="*/ 294 h 1129"/>
              <a:gd name="T94" fmla="*/ 346 w 351"/>
              <a:gd name="T95" fmla="*/ 202 h 1129"/>
              <a:gd name="T96" fmla="*/ 285 w 351"/>
              <a:gd name="T97" fmla="*/ 115 h 1129"/>
              <a:gd name="T98" fmla="*/ 300 w 351"/>
              <a:gd name="T99" fmla="*/ 103 h 1129"/>
              <a:gd name="T100" fmla="*/ 315 w 351"/>
              <a:gd name="T101" fmla="*/ 83 h 1129"/>
              <a:gd name="T102" fmla="*/ 316 w 351"/>
              <a:gd name="T103" fmla="*/ 56 h 1129"/>
              <a:gd name="T104" fmla="*/ 303 w 351"/>
              <a:gd name="T105" fmla="*/ 38 h 1129"/>
              <a:gd name="T106" fmla="*/ 285 w 351"/>
              <a:gd name="T107" fmla="*/ 38 h 1129"/>
              <a:gd name="T108" fmla="*/ 247 w 351"/>
              <a:gd name="T109" fmla="*/ 11 h 1129"/>
              <a:gd name="T110" fmla="*/ 202 w 351"/>
              <a:gd name="T111" fmla="*/ 3 h 1129"/>
              <a:gd name="T112" fmla="*/ 179 w 351"/>
              <a:gd name="T113" fmla="*/ 1 h 1129"/>
              <a:gd name="T114" fmla="*/ 148 w 351"/>
              <a:gd name="T115" fmla="*/ 26 h 1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1" h="1129">
                <a:moveTo>
                  <a:pt x="130" y="53"/>
                </a:moveTo>
                <a:lnTo>
                  <a:pt x="130" y="53"/>
                </a:lnTo>
                <a:lnTo>
                  <a:pt x="131" y="75"/>
                </a:lnTo>
                <a:lnTo>
                  <a:pt x="133" y="91"/>
                </a:lnTo>
                <a:lnTo>
                  <a:pt x="135" y="102"/>
                </a:lnTo>
                <a:lnTo>
                  <a:pt x="135" y="102"/>
                </a:lnTo>
                <a:lnTo>
                  <a:pt x="142" y="116"/>
                </a:lnTo>
                <a:lnTo>
                  <a:pt x="144" y="123"/>
                </a:lnTo>
                <a:lnTo>
                  <a:pt x="146" y="125"/>
                </a:lnTo>
                <a:lnTo>
                  <a:pt x="146" y="125"/>
                </a:lnTo>
                <a:lnTo>
                  <a:pt x="150" y="128"/>
                </a:lnTo>
                <a:lnTo>
                  <a:pt x="155" y="130"/>
                </a:lnTo>
                <a:lnTo>
                  <a:pt x="159" y="136"/>
                </a:lnTo>
                <a:lnTo>
                  <a:pt x="160" y="138"/>
                </a:lnTo>
                <a:lnTo>
                  <a:pt x="160" y="141"/>
                </a:lnTo>
                <a:lnTo>
                  <a:pt x="160" y="141"/>
                </a:lnTo>
                <a:lnTo>
                  <a:pt x="158" y="151"/>
                </a:lnTo>
                <a:lnTo>
                  <a:pt x="158" y="154"/>
                </a:lnTo>
                <a:lnTo>
                  <a:pt x="160" y="155"/>
                </a:lnTo>
                <a:lnTo>
                  <a:pt x="173" y="153"/>
                </a:lnTo>
                <a:lnTo>
                  <a:pt x="173" y="153"/>
                </a:lnTo>
                <a:lnTo>
                  <a:pt x="179" y="157"/>
                </a:lnTo>
                <a:lnTo>
                  <a:pt x="189" y="166"/>
                </a:lnTo>
                <a:lnTo>
                  <a:pt x="189" y="166"/>
                </a:lnTo>
                <a:lnTo>
                  <a:pt x="193" y="168"/>
                </a:lnTo>
                <a:lnTo>
                  <a:pt x="197" y="171"/>
                </a:lnTo>
                <a:lnTo>
                  <a:pt x="202" y="174"/>
                </a:lnTo>
                <a:lnTo>
                  <a:pt x="202" y="174"/>
                </a:lnTo>
                <a:lnTo>
                  <a:pt x="213" y="175"/>
                </a:lnTo>
                <a:lnTo>
                  <a:pt x="219" y="175"/>
                </a:lnTo>
                <a:lnTo>
                  <a:pt x="226" y="174"/>
                </a:lnTo>
                <a:lnTo>
                  <a:pt x="226" y="174"/>
                </a:lnTo>
                <a:lnTo>
                  <a:pt x="235" y="170"/>
                </a:lnTo>
                <a:lnTo>
                  <a:pt x="239" y="168"/>
                </a:lnTo>
                <a:lnTo>
                  <a:pt x="248" y="184"/>
                </a:lnTo>
                <a:lnTo>
                  <a:pt x="248" y="184"/>
                </a:lnTo>
                <a:lnTo>
                  <a:pt x="244" y="192"/>
                </a:lnTo>
                <a:lnTo>
                  <a:pt x="237" y="209"/>
                </a:lnTo>
                <a:lnTo>
                  <a:pt x="230" y="227"/>
                </a:lnTo>
                <a:lnTo>
                  <a:pt x="224" y="234"/>
                </a:lnTo>
                <a:lnTo>
                  <a:pt x="220" y="237"/>
                </a:lnTo>
                <a:lnTo>
                  <a:pt x="220" y="237"/>
                </a:lnTo>
                <a:lnTo>
                  <a:pt x="215" y="240"/>
                </a:lnTo>
                <a:lnTo>
                  <a:pt x="206" y="247"/>
                </a:lnTo>
                <a:lnTo>
                  <a:pt x="185" y="265"/>
                </a:lnTo>
                <a:lnTo>
                  <a:pt x="158" y="293"/>
                </a:lnTo>
                <a:lnTo>
                  <a:pt x="158" y="293"/>
                </a:lnTo>
                <a:lnTo>
                  <a:pt x="138" y="314"/>
                </a:lnTo>
                <a:lnTo>
                  <a:pt x="138" y="314"/>
                </a:lnTo>
                <a:lnTo>
                  <a:pt x="134" y="310"/>
                </a:lnTo>
                <a:lnTo>
                  <a:pt x="131" y="306"/>
                </a:lnTo>
                <a:lnTo>
                  <a:pt x="130" y="303"/>
                </a:lnTo>
                <a:lnTo>
                  <a:pt x="130" y="303"/>
                </a:lnTo>
                <a:lnTo>
                  <a:pt x="126" y="293"/>
                </a:lnTo>
                <a:lnTo>
                  <a:pt x="120" y="277"/>
                </a:lnTo>
                <a:lnTo>
                  <a:pt x="120" y="277"/>
                </a:lnTo>
                <a:lnTo>
                  <a:pt x="116" y="271"/>
                </a:lnTo>
                <a:lnTo>
                  <a:pt x="109" y="264"/>
                </a:lnTo>
                <a:lnTo>
                  <a:pt x="101" y="256"/>
                </a:lnTo>
                <a:lnTo>
                  <a:pt x="101" y="256"/>
                </a:lnTo>
                <a:lnTo>
                  <a:pt x="97" y="248"/>
                </a:lnTo>
                <a:lnTo>
                  <a:pt x="92" y="243"/>
                </a:lnTo>
                <a:lnTo>
                  <a:pt x="91" y="240"/>
                </a:lnTo>
                <a:lnTo>
                  <a:pt x="88" y="239"/>
                </a:lnTo>
                <a:lnTo>
                  <a:pt x="88" y="239"/>
                </a:lnTo>
                <a:lnTo>
                  <a:pt x="86" y="240"/>
                </a:lnTo>
                <a:lnTo>
                  <a:pt x="82" y="242"/>
                </a:lnTo>
                <a:lnTo>
                  <a:pt x="75" y="246"/>
                </a:lnTo>
                <a:lnTo>
                  <a:pt x="70" y="252"/>
                </a:lnTo>
                <a:lnTo>
                  <a:pt x="69" y="254"/>
                </a:lnTo>
                <a:lnTo>
                  <a:pt x="70" y="256"/>
                </a:lnTo>
                <a:lnTo>
                  <a:pt x="70" y="256"/>
                </a:lnTo>
                <a:lnTo>
                  <a:pt x="72" y="257"/>
                </a:lnTo>
                <a:lnTo>
                  <a:pt x="76" y="259"/>
                </a:lnTo>
                <a:lnTo>
                  <a:pt x="80" y="259"/>
                </a:lnTo>
                <a:lnTo>
                  <a:pt x="75" y="261"/>
                </a:lnTo>
                <a:lnTo>
                  <a:pt x="75" y="261"/>
                </a:lnTo>
                <a:lnTo>
                  <a:pt x="57" y="269"/>
                </a:lnTo>
                <a:lnTo>
                  <a:pt x="57" y="269"/>
                </a:lnTo>
                <a:lnTo>
                  <a:pt x="53" y="273"/>
                </a:lnTo>
                <a:lnTo>
                  <a:pt x="52" y="277"/>
                </a:lnTo>
                <a:lnTo>
                  <a:pt x="37" y="269"/>
                </a:lnTo>
                <a:lnTo>
                  <a:pt x="0" y="269"/>
                </a:lnTo>
                <a:lnTo>
                  <a:pt x="59" y="301"/>
                </a:lnTo>
                <a:lnTo>
                  <a:pt x="59" y="301"/>
                </a:lnTo>
                <a:lnTo>
                  <a:pt x="59" y="303"/>
                </a:lnTo>
                <a:lnTo>
                  <a:pt x="61" y="307"/>
                </a:lnTo>
                <a:lnTo>
                  <a:pt x="65" y="311"/>
                </a:lnTo>
                <a:lnTo>
                  <a:pt x="65" y="311"/>
                </a:lnTo>
                <a:lnTo>
                  <a:pt x="80" y="329"/>
                </a:lnTo>
                <a:lnTo>
                  <a:pt x="80" y="329"/>
                </a:lnTo>
                <a:lnTo>
                  <a:pt x="82" y="339"/>
                </a:lnTo>
                <a:lnTo>
                  <a:pt x="86" y="346"/>
                </a:lnTo>
                <a:lnTo>
                  <a:pt x="88" y="349"/>
                </a:lnTo>
                <a:lnTo>
                  <a:pt x="91" y="352"/>
                </a:lnTo>
                <a:lnTo>
                  <a:pt x="91" y="352"/>
                </a:lnTo>
                <a:lnTo>
                  <a:pt x="99" y="354"/>
                </a:lnTo>
                <a:lnTo>
                  <a:pt x="108" y="356"/>
                </a:lnTo>
                <a:lnTo>
                  <a:pt x="117" y="357"/>
                </a:lnTo>
                <a:lnTo>
                  <a:pt x="127" y="362"/>
                </a:lnTo>
                <a:lnTo>
                  <a:pt x="127" y="362"/>
                </a:lnTo>
                <a:lnTo>
                  <a:pt x="131" y="377"/>
                </a:lnTo>
                <a:lnTo>
                  <a:pt x="133" y="390"/>
                </a:lnTo>
                <a:lnTo>
                  <a:pt x="133" y="401"/>
                </a:lnTo>
                <a:lnTo>
                  <a:pt x="133" y="401"/>
                </a:lnTo>
                <a:lnTo>
                  <a:pt x="130" y="420"/>
                </a:lnTo>
                <a:lnTo>
                  <a:pt x="125" y="445"/>
                </a:lnTo>
                <a:lnTo>
                  <a:pt x="120" y="467"/>
                </a:lnTo>
                <a:lnTo>
                  <a:pt x="117" y="479"/>
                </a:lnTo>
                <a:lnTo>
                  <a:pt x="117" y="479"/>
                </a:lnTo>
                <a:lnTo>
                  <a:pt x="122" y="488"/>
                </a:lnTo>
                <a:lnTo>
                  <a:pt x="125" y="494"/>
                </a:lnTo>
                <a:lnTo>
                  <a:pt x="125" y="497"/>
                </a:lnTo>
                <a:lnTo>
                  <a:pt x="125" y="497"/>
                </a:lnTo>
                <a:lnTo>
                  <a:pt x="130" y="532"/>
                </a:lnTo>
                <a:lnTo>
                  <a:pt x="142" y="611"/>
                </a:lnTo>
                <a:lnTo>
                  <a:pt x="154" y="689"/>
                </a:lnTo>
                <a:lnTo>
                  <a:pt x="160" y="731"/>
                </a:lnTo>
                <a:lnTo>
                  <a:pt x="160" y="731"/>
                </a:lnTo>
                <a:lnTo>
                  <a:pt x="171" y="845"/>
                </a:lnTo>
                <a:lnTo>
                  <a:pt x="171" y="845"/>
                </a:lnTo>
                <a:lnTo>
                  <a:pt x="181" y="869"/>
                </a:lnTo>
                <a:lnTo>
                  <a:pt x="181" y="869"/>
                </a:lnTo>
                <a:lnTo>
                  <a:pt x="181" y="892"/>
                </a:lnTo>
                <a:lnTo>
                  <a:pt x="182" y="942"/>
                </a:lnTo>
                <a:lnTo>
                  <a:pt x="181" y="993"/>
                </a:lnTo>
                <a:lnTo>
                  <a:pt x="181" y="1021"/>
                </a:lnTo>
                <a:lnTo>
                  <a:pt x="181" y="1021"/>
                </a:lnTo>
                <a:lnTo>
                  <a:pt x="177" y="1049"/>
                </a:lnTo>
                <a:lnTo>
                  <a:pt x="176" y="1066"/>
                </a:lnTo>
                <a:lnTo>
                  <a:pt x="176" y="1073"/>
                </a:lnTo>
                <a:lnTo>
                  <a:pt x="176" y="1073"/>
                </a:lnTo>
                <a:lnTo>
                  <a:pt x="177" y="1074"/>
                </a:lnTo>
                <a:lnTo>
                  <a:pt x="177" y="1076"/>
                </a:lnTo>
                <a:lnTo>
                  <a:pt x="179" y="1078"/>
                </a:lnTo>
                <a:lnTo>
                  <a:pt x="135" y="1087"/>
                </a:lnTo>
                <a:lnTo>
                  <a:pt x="135" y="1087"/>
                </a:lnTo>
                <a:lnTo>
                  <a:pt x="118" y="1090"/>
                </a:lnTo>
                <a:lnTo>
                  <a:pt x="105" y="1093"/>
                </a:lnTo>
                <a:lnTo>
                  <a:pt x="96" y="1095"/>
                </a:lnTo>
                <a:lnTo>
                  <a:pt x="96" y="1095"/>
                </a:lnTo>
                <a:lnTo>
                  <a:pt x="91" y="1098"/>
                </a:lnTo>
                <a:lnTo>
                  <a:pt x="86" y="1103"/>
                </a:lnTo>
                <a:lnTo>
                  <a:pt x="82" y="1108"/>
                </a:lnTo>
                <a:lnTo>
                  <a:pt x="82" y="1110"/>
                </a:lnTo>
                <a:lnTo>
                  <a:pt x="83" y="1111"/>
                </a:lnTo>
                <a:lnTo>
                  <a:pt x="83" y="1111"/>
                </a:lnTo>
                <a:lnTo>
                  <a:pt x="84" y="1112"/>
                </a:lnTo>
                <a:lnTo>
                  <a:pt x="86" y="1114"/>
                </a:lnTo>
                <a:lnTo>
                  <a:pt x="88" y="1118"/>
                </a:lnTo>
                <a:lnTo>
                  <a:pt x="91" y="1120"/>
                </a:lnTo>
                <a:lnTo>
                  <a:pt x="96" y="1124"/>
                </a:lnTo>
                <a:lnTo>
                  <a:pt x="103" y="1127"/>
                </a:lnTo>
                <a:lnTo>
                  <a:pt x="112" y="1128"/>
                </a:lnTo>
                <a:lnTo>
                  <a:pt x="125" y="1129"/>
                </a:lnTo>
                <a:lnTo>
                  <a:pt x="125" y="1129"/>
                </a:lnTo>
                <a:lnTo>
                  <a:pt x="197" y="1129"/>
                </a:lnTo>
                <a:lnTo>
                  <a:pt x="227" y="1128"/>
                </a:lnTo>
                <a:lnTo>
                  <a:pt x="239" y="1127"/>
                </a:lnTo>
                <a:lnTo>
                  <a:pt x="239" y="1127"/>
                </a:lnTo>
                <a:lnTo>
                  <a:pt x="244" y="1125"/>
                </a:lnTo>
                <a:lnTo>
                  <a:pt x="252" y="1124"/>
                </a:lnTo>
                <a:lnTo>
                  <a:pt x="260" y="1121"/>
                </a:lnTo>
                <a:lnTo>
                  <a:pt x="262" y="1120"/>
                </a:lnTo>
                <a:lnTo>
                  <a:pt x="264" y="1119"/>
                </a:lnTo>
                <a:lnTo>
                  <a:pt x="264" y="1119"/>
                </a:lnTo>
                <a:lnTo>
                  <a:pt x="269" y="1101"/>
                </a:lnTo>
                <a:lnTo>
                  <a:pt x="269" y="1101"/>
                </a:lnTo>
                <a:lnTo>
                  <a:pt x="283" y="1101"/>
                </a:lnTo>
                <a:lnTo>
                  <a:pt x="294" y="1098"/>
                </a:lnTo>
                <a:lnTo>
                  <a:pt x="298" y="1097"/>
                </a:lnTo>
                <a:lnTo>
                  <a:pt x="300" y="1095"/>
                </a:lnTo>
                <a:lnTo>
                  <a:pt x="300" y="1095"/>
                </a:lnTo>
                <a:lnTo>
                  <a:pt x="302" y="1091"/>
                </a:lnTo>
                <a:lnTo>
                  <a:pt x="302" y="1086"/>
                </a:lnTo>
                <a:lnTo>
                  <a:pt x="302" y="1074"/>
                </a:lnTo>
                <a:lnTo>
                  <a:pt x="300" y="1057"/>
                </a:lnTo>
                <a:lnTo>
                  <a:pt x="300" y="1057"/>
                </a:lnTo>
                <a:lnTo>
                  <a:pt x="304" y="1057"/>
                </a:lnTo>
                <a:lnTo>
                  <a:pt x="307" y="1056"/>
                </a:lnTo>
                <a:lnTo>
                  <a:pt x="308" y="1055"/>
                </a:lnTo>
                <a:lnTo>
                  <a:pt x="308" y="1055"/>
                </a:lnTo>
                <a:lnTo>
                  <a:pt x="308" y="1048"/>
                </a:lnTo>
                <a:lnTo>
                  <a:pt x="308" y="1036"/>
                </a:lnTo>
                <a:lnTo>
                  <a:pt x="308" y="1010"/>
                </a:lnTo>
                <a:lnTo>
                  <a:pt x="308" y="1010"/>
                </a:lnTo>
                <a:lnTo>
                  <a:pt x="308" y="983"/>
                </a:lnTo>
                <a:lnTo>
                  <a:pt x="306" y="934"/>
                </a:lnTo>
                <a:lnTo>
                  <a:pt x="303" y="885"/>
                </a:lnTo>
                <a:lnTo>
                  <a:pt x="300" y="856"/>
                </a:lnTo>
                <a:lnTo>
                  <a:pt x="300" y="856"/>
                </a:lnTo>
                <a:lnTo>
                  <a:pt x="298" y="836"/>
                </a:lnTo>
                <a:lnTo>
                  <a:pt x="295" y="809"/>
                </a:lnTo>
                <a:lnTo>
                  <a:pt x="291" y="781"/>
                </a:lnTo>
                <a:lnTo>
                  <a:pt x="290" y="771"/>
                </a:lnTo>
                <a:lnTo>
                  <a:pt x="287" y="765"/>
                </a:lnTo>
                <a:lnTo>
                  <a:pt x="287" y="765"/>
                </a:lnTo>
                <a:lnTo>
                  <a:pt x="283" y="760"/>
                </a:lnTo>
                <a:lnTo>
                  <a:pt x="281" y="755"/>
                </a:lnTo>
                <a:lnTo>
                  <a:pt x="282" y="750"/>
                </a:lnTo>
                <a:lnTo>
                  <a:pt x="285" y="744"/>
                </a:lnTo>
                <a:lnTo>
                  <a:pt x="285" y="744"/>
                </a:lnTo>
                <a:lnTo>
                  <a:pt x="287" y="739"/>
                </a:lnTo>
                <a:lnTo>
                  <a:pt x="287" y="734"/>
                </a:lnTo>
                <a:lnTo>
                  <a:pt x="287" y="729"/>
                </a:lnTo>
                <a:lnTo>
                  <a:pt x="287" y="729"/>
                </a:lnTo>
                <a:lnTo>
                  <a:pt x="303" y="689"/>
                </a:lnTo>
                <a:lnTo>
                  <a:pt x="313" y="663"/>
                </a:lnTo>
                <a:lnTo>
                  <a:pt x="319" y="653"/>
                </a:lnTo>
                <a:lnTo>
                  <a:pt x="321" y="649"/>
                </a:lnTo>
                <a:lnTo>
                  <a:pt x="321" y="649"/>
                </a:lnTo>
                <a:lnTo>
                  <a:pt x="324" y="644"/>
                </a:lnTo>
                <a:lnTo>
                  <a:pt x="326" y="633"/>
                </a:lnTo>
                <a:lnTo>
                  <a:pt x="334" y="602"/>
                </a:lnTo>
                <a:lnTo>
                  <a:pt x="349" y="538"/>
                </a:lnTo>
                <a:lnTo>
                  <a:pt x="349" y="538"/>
                </a:lnTo>
                <a:lnTo>
                  <a:pt x="350" y="527"/>
                </a:lnTo>
                <a:lnTo>
                  <a:pt x="349" y="515"/>
                </a:lnTo>
                <a:lnTo>
                  <a:pt x="349" y="505"/>
                </a:lnTo>
                <a:lnTo>
                  <a:pt x="346" y="494"/>
                </a:lnTo>
                <a:lnTo>
                  <a:pt x="342" y="477"/>
                </a:lnTo>
                <a:lnTo>
                  <a:pt x="340" y="471"/>
                </a:lnTo>
                <a:lnTo>
                  <a:pt x="340" y="471"/>
                </a:lnTo>
                <a:lnTo>
                  <a:pt x="343" y="468"/>
                </a:lnTo>
                <a:lnTo>
                  <a:pt x="346" y="466"/>
                </a:lnTo>
                <a:lnTo>
                  <a:pt x="349" y="463"/>
                </a:lnTo>
                <a:lnTo>
                  <a:pt x="349" y="463"/>
                </a:lnTo>
                <a:lnTo>
                  <a:pt x="349" y="446"/>
                </a:lnTo>
                <a:lnTo>
                  <a:pt x="350" y="411"/>
                </a:lnTo>
                <a:lnTo>
                  <a:pt x="351" y="367"/>
                </a:lnTo>
                <a:lnTo>
                  <a:pt x="350" y="348"/>
                </a:lnTo>
                <a:lnTo>
                  <a:pt x="349" y="329"/>
                </a:lnTo>
                <a:lnTo>
                  <a:pt x="349" y="329"/>
                </a:lnTo>
                <a:lnTo>
                  <a:pt x="346" y="312"/>
                </a:lnTo>
                <a:lnTo>
                  <a:pt x="346" y="294"/>
                </a:lnTo>
                <a:lnTo>
                  <a:pt x="347" y="254"/>
                </a:lnTo>
                <a:lnTo>
                  <a:pt x="349" y="221"/>
                </a:lnTo>
                <a:lnTo>
                  <a:pt x="347" y="209"/>
                </a:lnTo>
                <a:lnTo>
                  <a:pt x="347" y="205"/>
                </a:lnTo>
                <a:lnTo>
                  <a:pt x="346" y="202"/>
                </a:lnTo>
                <a:lnTo>
                  <a:pt x="346" y="202"/>
                </a:lnTo>
                <a:lnTo>
                  <a:pt x="336" y="191"/>
                </a:lnTo>
                <a:lnTo>
                  <a:pt x="324" y="172"/>
                </a:lnTo>
                <a:lnTo>
                  <a:pt x="308" y="149"/>
                </a:lnTo>
                <a:lnTo>
                  <a:pt x="285" y="115"/>
                </a:lnTo>
                <a:lnTo>
                  <a:pt x="295" y="102"/>
                </a:lnTo>
                <a:lnTo>
                  <a:pt x="295" y="102"/>
                </a:lnTo>
                <a:lnTo>
                  <a:pt x="296" y="103"/>
                </a:lnTo>
                <a:lnTo>
                  <a:pt x="299" y="103"/>
                </a:lnTo>
                <a:lnTo>
                  <a:pt x="300" y="103"/>
                </a:lnTo>
                <a:lnTo>
                  <a:pt x="303" y="102"/>
                </a:lnTo>
                <a:lnTo>
                  <a:pt x="306" y="98"/>
                </a:lnTo>
                <a:lnTo>
                  <a:pt x="308" y="94"/>
                </a:lnTo>
                <a:lnTo>
                  <a:pt x="308" y="94"/>
                </a:lnTo>
                <a:lnTo>
                  <a:pt x="315" y="83"/>
                </a:lnTo>
                <a:lnTo>
                  <a:pt x="319" y="75"/>
                </a:lnTo>
                <a:lnTo>
                  <a:pt x="320" y="70"/>
                </a:lnTo>
                <a:lnTo>
                  <a:pt x="320" y="66"/>
                </a:lnTo>
                <a:lnTo>
                  <a:pt x="319" y="61"/>
                </a:lnTo>
                <a:lnTo>
                  <a:pt x="316" y="56"/>
                </a:lnTo>
                <a:lnTo>
                  <a:pt x="316" y="56"/>
                </a:lnTo>
                <a:lnTo>
                  <a:pt x="312" y="48"/>
                </a:lnTo>
                <a:lnTo>
                  <a:pt x="311" y="43"/>
                </a:lnTo>
                <a:lnTo>
                  <a:pt x="308" y="40"/>
                </a:lnTo>
                <a:lnTo>
                  <a:pt x="303" y="38"/>
                </a:lnTo>
                <a:lnTo>
                  <a:pt x="303" y="38"/>
                </a:lnTo>
                <a:lnTo>
                  <a:pt x="295" y="36"/>
                </a:lnTo>
                <a:lnTo>
                  <a:pt x="290" y="38"/>
                </a:lnTo>
                <a:lnTo>
                  <a:pt x="285" y="38"/>
                </a:lnTo>
                <a:lnTo>
                  <a:pt x="285" y="38"/>
                </a:lnTo>
                <a:lnTo>
                  <a:pt x="274" y="30"/>
                </a:lnTo>
                <a:lnTo>
                  <a:pt x="264" y="22"/>
                </a:lnTo>
                <a:lnTo>
                  <a:pt x="253" y="14"/>
                </a:lnTo>
                <a:lnTo>
                  <a:pt x="253" y="14"/>
                </a:lnTo>
                <a:lnTo>
                  <a:pt x="247" y="11"/>
                </a:lnTo>
                <a:lnTo>
                  <a:pt x="239" y="9"/>
                </a:lnTo>
                <a:lnTo>
                  <a:pt x="224" y="5"/>
                </a:lnTo>
                <a:lnTo>
                  <a:pt x="211" y="3"/>
                </a:lnTo>
                <a:lnTo>
                  <a:pt x="202" y="3"/>
                </a:lnTo>
                <a:lnTo>
                  <a:pt x="202" y="3"/>
                </a:lnTo>
                <a:lnTo>
                  <a:pt x="197" y="2"/>
                </a:lnTo>
                <a:lnTo>
                  <a:pt x="190" y="0"/>
                </a:lnTo>
                <a:lnTo>
                  <a:pt x="188" y="0"/>
                </a:lnTo>
                <a:lnTo>
                  <a:pt x="184" y="0"/>
                </a:lnTo>
                <a:lnTo>
                  <a:pt x="179" y="1"/>
                </a:lnTo>
                <a:lnTo>
                  <a:pt x="173" y="3"/>
                </a:lnTo>
                <a:lnTo>
                  <a:pt x="173" y="3"/>
                </a:lnTo>
                <a:lnTo>
                  <a:pt x="167" y="7"/>
                </a:lnTo>
                <a:lnTo>
                  <a:pt x="160" y="13"/>
                </a:lnTo>
                <a:lnTo>
                  <a:pt x="148" y="26"/>
                </a:lnTo>
                <a:lnTo>
                  <a:pt x="135" y="40"/>
                </a:lnTo>
                <a:lnTo>
                  <a:pt x="135" y="40"/>
                </a:lnTo>
                <a:lnTo>
                  <a:pt x="130" y="53"/>
                </a:lnTo>
                <a:lnTo>
                  <a:pt x="130" y="5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8">
            <a:extLst>
              <a:ext uri="{FF2B5EF4-FFF2-40B4-BE49-F238E27FC236}">
                <a16:creationId xmlns:a16="http://schemas.microsoft.com/office/drawing/2014/main" id="{E684E56E-2C3A-4B79-88ED-E4F6B1D7CD13}"/>
              </a:ext>
            </a:extLst>
          </p:cNvPr>
          <p:cNvSpPr>
            <a:spLocks/>
          </p:cNvSpPr>
          <p:nvPr/>
        </p:nvSpPr>
        <p:spPr bwMode="auto">
          <a:xfrm>
            <a:off x="983437" y="638690"/>
            <a:ext cx="657605" cy="1780804"/>
          </a:xfrm>
          <a:custGeom>
            <a:avLst/>
            <a:gdLst>
              <a:gd name="T0" fmla="*/ 46 w 524"/>
              <a:gd name="T1" fmla="*/ 222 h 1419"/>
              <a:gd name="T2" fmla="*/ 4 w 524"/>
              <a:gd name="T3" fmla="*/ 236 h 1419"/>
              <a:gd name="T4" fmla="*/ 47 w 524"/>
              <a:gd name="T5" fmla="*/ 300 h 1419"/>
              <a:gd name="T6" fmla="*/ 27 w 524"/>
              <a:gd name="T7" fmla="*/ 316 h 1419"/>
              <a:gd name="T8" fmla="*/ 20 w 524"/>
              <a:gd name="T9" fmla="*/ 371 h 1419"/>
              <a:gd name="T10" fmla="*/ 4 w 524"/>
              <a:gd name="T11" fmla="*/ 385 h 1419"/>
              <a:gd name="T12" fmla="*/ 4 w 524"/>
              <a:gd name="T13" fmla="*/ 406 h 1419"/>
              <a:gd name="T14" fmla="*/ 0 w 524"/>
              <a:gd name="T15" fmla="*/ 431 h 1419"/>
              <a:gd name="T16" fmla="*/ 24 w 524"/>
              <a:gd name="T17" fmla="*/ 550 h 1419"/>
              <a:gd name="T18" fmla="*/ 71 w 524"/>
              <a:gd name="T19" fmla="*/ 565 h 1419"/>
              <a:gd name="T20" fmla="*/ 94 w 524"/>
              <a:gd name="T21" fmla="*/ 536 h 1419"/>
              <a:gd name="T22" fmla="*/ 132 w 524"/>
              <a:gd name="T23" fmla="*/ 503 h 1419"/>
              <a:gd name="T24" fmla="*/ 129 w 524"/>
              <a:gd name="T25" fmla="*/ 589 h 1419"/>
              <a:gd name="T26" fmla="*/ 114 w 524"/>
              <a:gd name="T27" fmla="*/ 709 h 1419"/>
              <a:gd name="T28" fmla="*/ 109 w 524"/>
              <a:gd name="T29" fmla="*/ 920 h 1419"/>
              <a:gd name="T30" fmla="*/ 154 w 524"/>
              <a:gd name="T31" fmla="*/ 940 h 1419"/>
              <a:gd name="T32" fmla="*/ 162 w 524"/>
              <a:gd name="T33" fmla="*/ 1092 h 1419"/>
              <a:gd name="T34" fmla="*/ 192 w 524"/>
              <a:gd name="T35" fmla="*/ 1240 h 1419"/>
              <a:gd name="T36" fmla="*/ 192 w 524"/>
              <a:gd name="T37" fmla="*/ 1275 h 1419"/>
              <a:gd name="T38" fmla="*/ 177 w 524"/>
              <a:gd name="T39" fmla="*/ 1283 h 1419"/>
              <a:gd name="T40" fmla="*/ 144 w 524"/>
              <a:gd name="T41" fmla="*/ 1351 h 1419"/>
              <a:gd name="T42" fmla="*/ 95 w 524"/>
              <a:gd name="T43" fmla="*/ 1351 h 1419"/>
              <a:gd name="T44" fmla="*/ 95 w 524"/>
              <a:gd name="T45" fmla="*/ 1371 h 1419"/>
              <a:gd name="T46" fmla="*/ 157 w 524"/>
              <a:gd name="T47" fmla="*/ 1397 h 1419"/>
              <a:gd name="T48" fmla="*/ 256 w 524"/>
              <a:gd name="T49" fmla="*/ 1419 h 1419"/>
              <a:gd name="T50" fmla="*/ 270 w 524"/>
              <a:gd name="T51" fmla="*/ 1407 h 1419"/>
              <a:gd name="T52" fmla="*/ 282 w 524"/>
              <a:gd name="T53" fmla="*/ 1374 h 1419"/>
              <a:gd name="T54" fmla="*/ 293 w 524"/>
              <a:gd name="T55" fmla="*/ 1354 h 1419"/>
              <a:gd name="T56" fmla="*/ 303 w 524"/>
              <a:gd name="T57" fmla="*/ 1272 h 1419"/>
              <a:gd name="T58" fmla="*/ 305 w 524"/>
              <a:gd name="T59" fmla="*/ 1243 h 1419"/>
              <a:gd name="T60" fmla="*/ 323 w 524"/>
              <a:gd name="T61" fmla="*/ 1115 h 1419"/>
              <a:gd name="T62" fmla="*/ 325 w 524"/>
              <a:gd name="T63" fmla="*/ 989 h 1419"/>
              <a:gd name="T64" fmla="*/ 334 w 524"/>
              <a:gd name="T65" fmla="*/ 899 h 1419"/>
              <a:gd name="T66" fmla="*/ 431 w 524"/>
              <a:gd name="T67" fmla="*/ 851 h 1419"/>
              <a:gd name="T68" fmla="*/ 426 w 524"/>
              <a:gd name="T69" fmla="*/ 824 h 1419"/>
              <a:gd name="T70" fmla="*/ 460 w 524"/>
              <a:gd name="T71" fmla="*/ 799 h 1419"/>
              <a:gd name="T72" fmla="*/ 518 w 524"/>
              <a:gd name="T73" fmla="*/ 718 h 1419"/>
              <a:gd name="T74" fmla="*/ 520 w 524"/>
              <a:gd name="T75" fmla="*/ 674 h 1419"/>
              <a:gd name="T76" fmla="*/ 517 w 524"/>
              <a:gd name="T77" fmla="*/ 630 h 1419"/>
              <a:gd name="T78" fmla="*/ 517 w 524"/>
              <a:gd name="T79" fmla="*/ 593 h 1419"/>
              <a:gd name="T80" fmla="*/ 506 w 524"/>
              <a:gd name="T81" fmla="*/ 562 h 1419"/>
              <a:gd name="T82" fmla="*/ 421 w 524"/>
              <a:gd name="T83" fmla="*/ 435 h 1419"/>
              <a:gd name="T84" fmla="*/ 435 w 524"/>
              <a:gd name="T85" fmla="*/ 387 h 1419"/>
              <a:gd name="T86" fmla="*/ 435 w 524"/>
              <a:gd name="T87" fmla="*/ 300 h 1419"/>
              <a:gd name="T88" fmla="*/ 436 w 524"/>
              <a:gd name="T89" fmla="*/ 274 h 1419"/>
              <a:gd name="T90" fmla="*/ 446 w 524"/>
              <a:gd name="T91" fmla="*/ 312 h 1419"/>
              <a:gd name="T92" fmla="*/ 445 w 524"/>
              <a:gd name="T93" fmla="*/ 271 h 1419"/>
              <a:gd name="T94" fmla="*/ 386 w 524"/>
              <a:gd name="T95" fmla="*/ 210 h 1419"/>
              <a:gd name="T96" fmla="*/ 355 w 524"/>
              <a:gd name="T97" fmla="*/ 120 h 1419"/>
              <a:gd name="T98" fmla="*/ 329 w 524"/>
              <a:gd name="T99" fmla="*/ 32 h 1419"/>
              <a:gd name="T100" fmla="*/ 288 w 524"/>
              <a:gd name="T101" fmla="*/ 0 h 1419"/>
              <a:gd name="T102" fmla="*/ 243 w 524"/>
              <a:gd name="T103" fmla="*/ 2 h 1419"/>
              <a:gd name="T104" fmla="*/ 198 w 524"/>
              <a:gd name="T105" fmla="*/ 19 h 1419"/>
              <a:gd name="T106" fmla="*/ 153 w 524"/>
              <a:gd name="T107" fmla="*/ 129 h 1419"/>
              <a:gd name="T108" fmla="*/ 139 w 524"/>
              <a:gd name="T109" fmla="*/ 245 h 1419"/>
              <a:gd name="T110" fmla="*/ 113 w 524"/>
              <a:gd name="T111" fmla="*/ 296 h 1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24" h="1419">
                <a:moveTo>
                  <a:pt x="113" y="296"/>
                </a:moveTo>
                <a:lnTo>
                  <a:pt x="105" y="296"/>
                </a:lnTo>
                <a:lnTo>
                  <a:pt x="52" y="228"/>
                </a:lnTo>
                <a:lnTo>
                  <a:pt x="52" y="228"/>
                </a:lnTo>
                <a:lnTo>
                  <a:pt x="49" y="225"/>
                </a:lnTo>
                <a:lnTo>
                  <a:pt x="46" y="222"/>
                </a:lnTo>
                <a:lnTo>
                  <a:pt x="42" y="221"/>
                </a:lnTo>
                <a:lnTo>
                  <a:pt x="42" y="221"/>
                </a:lnTo>
                <a:lnTo>
                  <a:pt x="22" y="226"/>
                </a:lnTo>
                <a:lnTo>
                  <a:pt x="4" y="232"/>
                </a:lnTo>
                <a:lnTo>
                  <a:pt x="4" y="232"/>
                </a:lnTo>
                <a:lnTo>
                  <a:pt x="4" y="236"/>
                </a:lnTo>
                <a:lnTo>
                  <a:pt x="2" y="238"/>
                </a:lnTo>
                <a:lnTo>
                  <a:pt x="1" y="238"/>
                </a:lnTo>
                <a:lnTo>
                  <a:pt x="1" y="238"/>
                </a:lnTo>
                <a:lnTo>
                  <a:pt x="2" y="244"/>
                </a:lnTo>
                <a:lnTo>
                  <a:pt x="4" y="248"/>
                </a:lnTo>
                <a:lnTo>
                  <a:pt x="47" y="300"/>
                </a:lnTo>
                <a:lnTo>
                  <a:pt x="47" y="300"/>
                </a:lnTo>
                <a:lnTo>
                  <a:pt x="38" y="307"/>
                </a:lnTo>
                <a:lnTo>
                  <a:pt x="31" y="312"/>
                </a:lnTo>
                <a:lnTo>
                  <a:pt x="28" y="315"/>
                </a:lnTo>
                <a:lnTo>
                  <a:pt x="27" y="316"/>
                </a:lnTo>
                <a:lnTo>
                  <a:pt x="27" y="316"/>
                </a:lnTo>
                <a:lnTo>
                  <a:pt x="26" y="341"/>
                </a:lnTo>
                <a:lnTo>
                  <a:pt x="24" y="361"/>
                </a:lnTo>
                <a:lnTo>
                  <a:pt x="24" y="361"/>
                </a:lnTo>
                <a:lnTo>
                  <a:pt x="22" y="368"/>
                </a:lnTo>
                <a:lnTo>
                  <a:pt x="22" y="368"/>
                </a:lnTo>
                <a:lnTo>
                  <a:pt x="20" y="371"/>
                </a:lnTo>
                <a:lnTo>
                  <a:pt x="13" y="375"/>
                </a:lnTo>
                <a:lnTo>
                  <a:pt x="13" y="375"/>
                </a:lnTo>
                <a:lnTo>
                  <a:pt x="7" y="378"/>
                </a:lnTo>
                <a:lnTo>
                  <a:pt x="5" y="380"/>
                </a:lnTo>
                <a:lnTo>
                  <a:pt x="4" y="385"/>
                </a:lnTo>
                <a:lnTo>
                  <a:pt x="4" y="385"/>
                </a:lnTo>
                <a:lnTo>
                  <a:pt x="5" y="390"/>
                </a:lnTo>
                <a:lnTo>
                  <a:pt x="7" y="395"/>
                </a:lnTo>
                <a:lnTo>
                  <a:pt x="7" y="400"/>
                </a:lnTo>
                <a:lnTo>
                  <a:pt x="7" y="402"/>
                </a:lnTo>
                <a:lnTo>
                  <a:pt x="7" y="402"/>
                </a:lnTo>
                <a:lnTo>
                  <a:pt x="4" y="406"/>
                </a:lnTo>
                <a:lnTo>
                  <a:pt x="4" y="409"/>
                </a:lnTo>
                <a:lnTo>
                  <a:pt x="2" y="412"/>
                </a:lnTo>
                <a:lnTo>
                  <a:pt x="1" y="415"/>
                </a:lnTo>
                <a:lnTo>
                  <a:pt x="1" y="415"/>
                </a:lnTo>
                <a:lnTo>
                  <a:pt x="1" y="419"/>
                </a:lnTo>
                <a:lnTo>
                  <a:pt x="0" y="431"/>
                </a:lnTo>
                <a:lnTo>
                  <a:pt x="0" y="466"/>
                </a:lnTo>
                <a:lnTo>
                  <a:pt x="1" y="503"/>
                </a:lnTo>
                <a:lnTo>
                  <a:pt x="4" y="517"/>
                </a:lnTo>
                <a:lnTo>
                  <a:pt x="7" y="525"/>
                </a:lnTo>
                <a:lnTo>
                  <a:pt x="7" y="525"/>
                </a:lnTo>
                <a:lnTo>
                  <a:pt x="24" y="550"/>
                </a:lnTo>
                <a:lnTo>
                  <a:pt x="32" y="559"/>
                </a:lnTo>
                <a:lnTo>
                  <a:pt x="38" y="565"/>
                </a:lnTo>
                <a:lnTo>
                  <a:pt x="38" y="565"/>
                </a:lnTo>
                <a:lnTo>
                  <a:pt x="46" y="565"/>
                </a:lnTo>
                <a:lnTo>
                  <a:pt x="62" y="566"/>
                </a:lnTo>
                <a:lnTo>
                  <a:pt x="71" y="565"/>
                </a:lnTo>
                <a:lnTo>
                  <a:pt x="79" y="563"/>
                </a:lnTo>
                <a:lnTo>
                  <a:pt x="84" y="559"/>
                </a:lnTo>
                <a:lnTo>
                  <a:pt x="87" y="558"/>
                </a:lnTo>
                <a:lnTo>
                  <a:pt x="88" y="555"/>
                </a:lnTo>
                <a:lnTo>
                  <a:pt x="88" y="555"/>
                </a:lnTo>
                <a:lnTo>
                  <a:pt x="94" y="536"/>
                </a:lnTo>
                <a:lnTo>
                  <a:pt x="97" y="528"/>
                </a:lnTo>
                <a:lnTo>
                  <a:pt x="99" y="521"/>
                </a:lnTo>
                <a:lnTo>
                  <a:pt x="99" y="521"/>
                </a:lnTo>
                <a:lnTo>
                  <a:pt x="139" y="462"/>
                </a:lnTo>
                <a:lnTo>
                  <a:pt x="139" y="462"/>
                </a:lnTo>
                <a:lnTo>
                  <a:pt x="132" y="503"/>
                </a:lnTo>
                <a:lnTo>
                  <a:pt x="125" y="558"/>
                </a:lnTo>
                <a:lnTo>
                  <a:pt x="125" y="558"/>
                </a:lnTo>
                <a:lnTo>
                  <a:pt x="125" y="569"/>
                </a:lnTo>
                <a:lnTo>
                  <a:pt x="127" y="580"/>
                </a:lnTo>
                <a:lnTo>
                  <a:pt x="129" y="589"/>
                </a:lnTo>
                <a:lnTo>
                  <a:pt x="129" y="589"/>
                </a:lnTo>
                <a:lnTo>
                  <a:pt x="128" y="592"/>
                </a:lnTo>
                <a:lnTo>
                  <a:pt x="123" y="606"/>
                </a:lnTo>
                <a:lnTo>
                  <a:pt x="123" y="606"/>
                </a:lnTo>
                <a:lnTo>
                  <a:pt x="120" y="618"/>
                </a:lnTo>
                <a:lnTo>
                  <a:pt x="118" y="641"/>
                </a:lnTo>
                <a:lnTo>
                  <a:pt x="114" y="709"/>
                </a:lnTo>
                <a:lnTo>
                  <a:pt x="109" y="817"/>
                </a:lnTo>
                <a:lnTo>
                  <a:pt x="109" y="817"/>
                </a:lnTo>
                <a:lnTo>
                  <a:pt x="108" y="840"/>
                </a:lnTo>
                <a:lnTo>
                  <a:pt x="108" y="876"/>
                </a:lnTo>
                <a:lnTo>
                  <a:pt x="108" y="909"/>
                </a:lnTo>
                <a:lnTo>
                  <a:pt x="109" y="920"/>
                </a:lnTo>
                <a:lnTo>
                  <a:pt x="112" y="926"/>
                </a:lnTo>
                <a:lnTo>
                  <a:pt x="112" y="926"/>
                </a:lnTo>
                <a:lnTo>
                  <a:pt x="114" y="929"/>
                </a:lnTo>
                <a:lnTo>
                  <a:pt x="121" y="931"/>
                </a:lnTo>
                <a:lnTo>
                  <a:pt x="135" y="936"/>
                </a:lnTo>
                <a:lnTo>
                  <a:pt x="154" y="940"/>
                </a:lnTo>
                <a:lnTo>
                  <a:pt x="154" y="940"/>
                </a:lnTo>
                <a:lnTo>
                  <a:pt x="159" y="988"/>
                </a:lnTo>
                <a:lnTo>
                  <a:pt x="162" y="1026"/>
                </a:lnTo>
                <a:lnTo>
                  <a:pt x="163" y="1051"/>
                </a:lnTo>
                <a:lnTo>
                  <a:pt x="163" y="1051"/>
                </a:lnTo>
                <a:lnTo>
                  <a:pt x="162" y="1092"/>
                </a:lnTo>
                <a:lnTo>
                  <a:pt x="163" y="1116"/>
                </a:lnTo>
                <a:lnTo>
                  <a:pt x="166" y="1139"/>
                </a:lnTo>
                <a:lnTo>
                  <a:pt x="166" y="1139"/>
                </a:lnTo>
                <a:lnTo>
                  <a:pt x="173" y="1169"/>
                </a:lnTo>
                <a:lnTo>
                  <a:pt x="183" y="1206"/>
                </a:lnTo>
                <a:lnTo>
                  <a:pt x="192" y="1240"/>
                </a:lnTo>
                <a:lnTo>
                  <a:pt x="195" y="1253"/>
                </a:lnTo>
                <a:lnTo>
                  <a:pt x="195" y="1261"/>
                </a:lnTo>
                <a:lnTo>
                  <a:pt x="195" y="1261"/>
                </a:lnTo>
                <a:lnTo>
                  <a:pt x="195" y="1268"/>
                </a:lnTo>
                <a:lnTo>
                  <a:pt x="193" y="1273"/>
                </a:lnTo>
                <a:lnTo>
                  <a:pt x="192" y="1275"/>
                </a:lnTo>
                <a:lnTo>
                  <a:pt x="191" y="1275"/>
                </a:lnTo>
                <a:lnTo>
                  <a:pt x="191" y="1275"/>
                </a:lnTo>
                <a:lnTo>
                  <a:pt x="185" y="1277"/>
                </a:lnTo>
                <a:lnTo>
                  <a:pt x="180" y="1280"/>
                </a:lnTo>
                <a:lnTo>
                  <a:pt x="177" y="1283"/>
                </a:lnTo>
                <a:lnTo>
                  <a:pt x="177" y="1283"/>
                </a:lnTo>
                <a:lnTo>
                  <a:pt x="168" y="1315"/>
                </a:lnTo>
                <a:lnTo>
                  <a:pt x="159" y="1336"/>
                </a:lnTo>
                <a:lnTo>
                  <a:pt x="154" y="1344"/>
                </a:lnTo>
                <a:lnTo>
                  <a:pt x="150" y="1350"/>
                </a:lnTo>
                <a:lnTo>
                  <a:pt x="150" y="1350"/>
                </a:lnTo>
                <a:lnTo>
                  <a:pt x="144" y="1351"/>
                </a:lnTo>
                <a:lnTo>
                  <a:pt x="139" y="1351"/>
                </a:lnTo>
                <a:lnTo>
                  <a:pt x="125" y="1351"/>
                </a:lnTo>
                <a:lnTo>
                  <a:pt x="112" y="1350"/>
                </a:lnTo>
                <a:lnTo>
                  <a:pt x="102" y="1350"/>
                </a:lnTo>
                <a:lnTo>
                  <a:pt x="102" y="1350"/>
                </a:lnTo>
                <a:lnTo>
                  <a:pt x="95" y="1351"/>
                </a:lnTo>
                <a:lnTo>
                  <a:pt x="91" y="1354"/>
                </a:lnTo>
                <a:lnTo>
                  <a:pt x="88" y="1356"/>
                </a:lnTo>
                <a:lnTo>
                  <a:pt x="87" y="1359"/>
                </a:lnTo>
                <a:lnTo>
                  <a:pt x="88" y="1363"/>
                </a:lnTo>
                <a:lnTo>
                  <a:pt x="90" y="1367"/>
                </a:lnTo>
                <a:lnTo>
                  <a:pt x="95" y="1371"/>
                </a:lnTo>
                <a:lnTo>
                  <a:pt x="95" y="1371"/>
                </a:lnTo>
                <a:lnTo>
                  <a:pt x="102" y="1377"/>
                </a:lnTo>
                <a:lnTo>
                  <a:pt x="110" y="1381"/>
                </a:lnTo>
                <a:lnTo>
                  <a:pt x="127" y="1388"/>
                </a:lnTo>
                <a:lnTo>
                  <a:pt x="143" y="1393"/>
                </a:lnTo>
                <a:lnTo>
                  <a:pt x="157" y="1397"/>
                </a:lnTo>
                <a:lnTo>
                  <a:pt x="157" y="1397"/>
                </a:lnTo>
                <a:lnTo>
                  <a:pt x="191" y="1406"/>
                </a:lnTo>
                <a:lnTo>
                  <a:pt x="228" y="1415"/>
                </a:lnTo>
                <a:lnTo>
                  <a:pt x="228" y="1415"/>
                </a:lnTo>
                <a:lnTo>
                  <a:pt x="251" y="1419"/>
                </a:lnTo>
                <a:lnTo>
                  <a:pt x="256" y="1419"/>
                </a:lnTo>
                <a:lnTo>
                  <a:pt x="259" y="1418"/>
                </a:lnTo>
                <a:lnTo>
                  <a:pt x="259" y="1418"/>
                </a:lnTo>
                <a:lnTo>
                  <a:pt x="262" y="1415"/>
                </a:lnTo>
                <a:lnTo>
                  <a:pt x="266" y="1412"/>
                </a:lnTo>
                <a:lnTo>
                  <a:pt x="269" y="1410"/>
                </a:lnTo>
                <a:lnTo>
                  <a:pt x="270" y="1407"/>
                </a:lnTo>
                <a:lnTo>
                  <a:pt x="271" y="1404"/>
                </a:lnTo>
                <a:lnTo>
                  <a:pt x="271" y="1404"/>
                </a:lnTo>
                <a:lnTo>
                  <a:pt x="273" y="1374"/>
                </a:lnTo>
                <a:lnTo>
                  <a:pt x="273" y="1374"/>
                </a:lnTo>
                <a:lnTo>
                  <a:pt x="275" y="1374"/>
                </a:lnTo>
                <a:lnTo>
                  <a:pt x="282" y="1374"/>
                </a:lnTo>
                <a:lnTo>
                  <a:pt x="286" y="1374"/>
                </a:lnTo>
                <a:lnTo>
                  <a:pt x="289" y="1371"/>
                </a:lnTo>
                <a:lnTo>
                  <a:pt x="292" y="1369"/>
                </a:lnTo>
                <a:lnTo>
                  <a:pt x="293" y="1365"/>
                </a:lnTo>
                <a:lnTo>
                  <a:pt x="293" y="1365"/>
                </a:lnTo>
                <a:lnTo>
                  <a:pt x="293" y="1354"/>
                </a:lnTo>
                <a:lnTo>
                  <a:pt x="292" y="1341"/>
                </a:lnTo>
                <a:lnTo>
                  <a:pt x="289" y="1329"/>
                </a:lnTo>
                <a:lnTo>
                  <a:pt x="289" y="1329"/>
                </a:lnTo>
                <a:lnTo>
                  <a:pt x="294" y="1303"/>
                </a:lnTo>
                <a:lnTo>
                  <a:pt x="303" y="1272"/>
                </a:lnTo>
                <a:lnTo>
                  <a:pt x="303" y="1272"/>
                </a:lnTo>
                <a:lnTo>
                  <a:pt x="310" y="1255"/>
                </a:lnTo>
                <a:lnTo>
                  <a:pt x="311" y="1249"/>
                </a:lnTo>
                <a:lnTo>
                  <a:pt x="311" y="1246"/>
                </a:lnTo>
                <a:lnTo>
                  <a:pt x="310" y="1244"/>
                </a:lnTo>
                <a:lnTo>
                  <a:pt x="310" y="1244"/>
                </a:lnTo>
                <a:lnTo>
                  <a:pt x="305" y="1243"/>
                </a:lnTo>
                <a:lnTo>
                  <a:pt x="301" y="1240"/>
                </a:lnTo>
                <a:lnTo>
                  <a:pt x="299" y="1238"/>
                </a:lnTo>
                <a:lnTo>
                  <a:pt x="299" y="1238"/>
                </a:lnTo>
                <a:lnTo>
                  <a:pt x="310" y="1187"/>
                </a:lnTo>
                <a:lnTo>
                  <a:pt x="318" y="1146"/>
                </a:lnTo>
                <a:lnTo>
                  <a:pt x="323" y="1115"/>
                </a:lnTo>
                <a:lnTo>
                  <a:pt x="323" y="1115"/>
                </a:lnTo>
                <a:lnTo>
                  <a:pt x="325" y="1087"/>
                </a:lnTo>
                <a:lnTo>
                  <a:pt x="325" y="1056"/>
                </a:lnTo>
                <a:lnTo>
                  <a:pt x="323" y="1006"/>
                </a:lnTo>
                <a:lnTo>
                  <a:pt x="323" y="1006"/>
                </a:lnTo>
                <a:lnTo>
                  <a:pt x="325" y="989"/>
                </a:lnTo>
                <a:lnTo>
                  <a:pt x="327" y="971"/>
                </a:lnTo>
                <a:lnTo>
                  <a:pt x="333" y="937"/>
                </a:lnTo>
                <a:lnTo>
                  <a:pt x="333" y="937"/>
                </a:lnTo>
                <a:lnTo>
                  <a:pt x="334" y="922"/>
                </a:lnTo>
                <a:lnTo>
                  <a:pt x="334" y="910"/>
                </a:lnTo>
                <a:lnTo>
                  <a:pt x="334" y="899"/>
                </a:lnTo>
                <a:lnTo>
                  <a:pt x="334" y="899"/>
                </a:lnTo>
                <a:lnTo>
                  <a:pt x="350" y="892"/>
                </a:lnTo>
                <a:lnTo>
                  <a:pt x="386" y="876"/>
                </a:lnTo>
                <a:lnTo>
                  <a:pt x="404" y="868"/>
                </a:lnTo>
                <a:lnTo>
                  <a:pt x="420" y="860"/>
                </a:lnTo>
                <a:lnTo>
                  <a:pt x="431" y="851"/>
                </a:lnTo>
                <a:lnTo>
                  <a:pt x="434" y="849"/>
                </a:lnTo>
                <a:lnTo>
                  <a:pt x="435" y="846"/>
                </a:lnTo>
                <a:lnTo>
                  <a:pt x="435" y="846"/>
                </a:lnTo>
                <a:lnTo>
                  <a:pt x="432" y="838"/>
                </a:lnTo>
                <a:lnTo>
                  <a:pt x="430" y="831"/>
                </a:lnTo>
                <a:lnTo>
                  <a:pt x="426" y="824"/>
                </a:lnTo>
                <a:lnTo>
                  <a:pt x="426" y="824"/>
                </a:lnTo>
                <a:lnTo>
                  <a:pt x="430" y="823"/>
                </a:lnTo>
                <a:lnTo>
                  <a:pt x="434" y="820"/>
                </a:lnTo>
                <a:lnTo>
                  <a:pt x="441" y="816"/>
                </a:lnTo>
                <a:lnTo>
                  <a:pt x="450" y="809"/>
                </a:lnTo>
                <a:lnTo>
                  <a:pt x="460" y="799"/>
                </a:lnTo>
                <a:lnTo>
                  <a:pt x="473" y="786"/>
                </a:lnTo>
                <a:lnTo>
                  <a:pt x="487" y="767"/>
                </a:lnTo>
                <a:lnTo>
                  <a:pt x="487" y="767"/>
                </a:lnTo>
                <a:lnTo>
                  <a:pt x="501" y="748"/>
                </a:lnTo>
                <a:lnTo>
                  <a:pt x="511" y="731"/>
                </a:lnTo>
                <a:lnTo>
                  <a:pt x="518" y="718"/>
                </a:lnTo>
                <a:lnTo>
                  <a:pt x="522" y="707"/>
                </a:lnTo>
                <a:lnTo>
                  <a:pt x="524" y="697"/>
                </a:lnTo>
                <a:lnTo>
                  <a:pt x="524" y="689"/>
                </a:lnTo>
                <a:lnTo>
                  <a:pt x="522" y="681"/>
                </a:lnTo>
                <a:lnTo>
                  <a:pt x="520" y="674"/>
                </a:lnTo>
                <a:lnTo>
                  <a:pt x="520" y="674"/>
                </a:lnTo>
                <a:lnTo>
                  <a:pt x="514" y="659"/>
                </a:lnTo>
                <a:lnTo>
                  <a:pt x="509" y="644"/>
                </a:lnTo>
                <a:lnTo>
                  <a:pt x="506" y="630"/>
                </a:lnTo>
                <a:lnTo>
                  <a:pt x="506" y="630"/>
                </a:lnTo>
                <a:lnTo>
                  <a:pt x="511" y="632"/>
                </a:lnTo>
                <a:lnTo>
                  <a:pt x="517" y="630"/>
                </a:lnTo>
                <a:lnTo>
                  <a:pt x="518" y="630"/>
                </a:lnTo>
                <a:lnTo>
                  <a:pt x="520" y="627"/>
                </a:lnTo>
                <a:lnTo>
                  <a:pt x="520" y="627"/>
                </a:lnTo>
                <a:lnTo>
                  <a:pt x="520" y="621"/>
                </a:lnTo>
                <a:lnTo>
                  <a:pt x="520" y="611"/>
                </a:lnTo>
                <a:lnTo>
                  <a:pt x="517" y="593"/>
                </a:lnTo>
                <a:lnTo>
                  <a:pt x="517" y="593"/>
                </a:lnTo>
                <a:lnTo>
                  <a:pt x="514" y="578"/>
                </a:lnTo>
                <a:lnTo>
                  <a:pt x="510" y="570"/>
                </a:lnTo>
                <a:lnTo>
                  <a:pt x="509" y="566"/>
                </a:lnTo>
                <a:lnTo>
                  <a:pt x="506" y="562"/>
                </a:lnTo>
                <a:lnTo>
                  <a:pt x="506" y="562"/>
                </a:lnTo>
                <a:lnTo>
                  <a:pt x="494" y="551"/>
                </a:lnTo>
                <a:lnTo>
                  <a:pt x="487" y="546"/>
                </a:lnTo>
                <a:lnTo>
                  <a:pt x="487" y="546"/>
                </a:lnTo>
                <a:lnTo>
                  <a:pt x="439" y="464"/>
                </a:lnTo>
                <a:lnTo>
                  <a:pt x="439" y="464"/>
                </a:lnTo>
                <a:lnTo>
                  <a:pt x="421" y="435"/>
                </a:lnTo>
                <a:lnTo>
                  <a:pt x="421" y="435"/>
                </a:lnTo>
                <a:lnTo>
                  <a:pt x="424" y="431"/>
                </a:lnTo>
                <a:lnTo>
                  <a:pt x="428" y="420"/>
                </a:lnTo>
                <a:lnTo>
                  <a:pt x="434" y="405"/>
                </a:lnTo>
                <a:lnTo>
                  <a:pt x="435" y="397"/>
                </a:lnTo>
                <a:lnTo>
                  <a:pt x="435" y="387"/>
                </a:lnTo>
                <a:lnTo>
                  <a:pt x="435" y="387"/>
                </a:lnTo>
                <a:lnTo>
                  <a:pt x="435" y="364"/>
                </a:lnTo>
                <a:lnTo>
                  <a:pt x="435" y="339"/>
                </a:lnTo>
                <a:lnTo>
                  <a:pt x="436" y="316"/>
                </a:lnTo>
                <a:lnTo>
                  <a:pt x="436" y="307"/>
                </a:lnTo>
                <a:lnTo>
                  <a:pt x="435" y="300"/>
                </a:lnTo>
                <a:lnTo>
                  <a:pt x="435" y="300"/>
                </a:lnTo>
                <a:lnTo>
                  <a:pt x="427" y="277"/>
                </a:lnTo>
                <a:lnTo>
                  <a:pt x="421" y="262"/>
                </a:lnTo>
                <a:lnTo>
                  <a:pt x="421" y="262"/>
                </a:lnTo>
                <a:lnTo>
                  <a:pt x="430" y="267"/>
                </a:lnTo>
                <a:lnTo>
                  <a:pt x="436" y="274"/>
                </a:lnTo>
                <a:lnTo>
                  <a:pt x="439" y="278"/>
                </a:lnTo>
                <a:lnTo>
                  <a:pt x="442" y="282"/>
                </a:lnTo>
                <a:lnTo>
                  <a:pt x="442" y="282"/>
                </a:lnTo>
                <a:lnTo>
                  <a:pt x="445" y="292"/>
                </a:lnTo>
                <a:lnTo>
                  <a:pt x="446" y="301"/>
                </a:lnTo>
                <a:lnTo>
                  <a:pt x="446" y="312"/>
                </a:lnTo>
                <a:lnTo>
                  <a:pt x="446" y="312"/>
                </a:lnTo>
                <a:lnTo>
                  <a:pt x="447" y="307"/>
                </a:lnTo>
                <a:lnTo>
                  <a:pt x="449" y="296"/>
                </a:lnTo>
                <a:lnTo>
                  <a:pt x="449" y="288"/>
                </a:lnTo>
                <a:lnTo>
                  <a:pt x="447" y="279"/>
                </a:lnTo>
                <a:lnTo>
                  <a:pt x="445" y="271"/>
                </a:lnTo>
                <a:lnTo>
                  <a:pt x="439" y="264"/>
                </a:lnTo>
                <a:lnTo>
                  <a:pt x="439" y="264"/>
                </a:lnTo>
                <a:lnTo>
                  <a:pt x="432" y="256"/>
                </a:lnTo>
                <a:lnTo>
                  <a:pt x="424" y="248"/>
                </a:lnTo>
                <a:lnTo>
                  <a:pt x="405" y="229"/>
                </a:lnTo>
                <a:lnTo>
                  <a:pt x="386" y="210"/>
                </a:lnTo>
                <a:lnTo>
                  <a:pt x="379" y="200"/>
                </a:lnTo>
                <a:lnTo>
                  <a:pt x="374" y="191"/>
                </a:lnTo>
                <a:lnTo>
                  <a:pt x="374" y="191"/>
                </a:lnTo>
                <a:lnTo>
                  <a:pt x="368" y="180"/>
                </a:lnTo>
                <a:lnTo>
                  <a:pt x="364" y="162"/>
                </a:lnTo>
                <a:lnTo>
                  <a:pt x="355" y="120"/>
                </a:lnTo>
                <a:lnTo>
                  <a:pt x="346" y="80"/>
                </a:lnTo>
                <a:lnTo>
                  <a:pt x="344" y="60"/>
                </a:lnTo>
                <a:lnTo>
                  <a:pt x="344" y="60"/>
                </a:lnTo>
                <a:lnTo>
                  <a:pt x="342" y="56"/>
                </a:lnTo>
                <a:lnTo>
                  <a:pt x="340" y="49"/>
                </a:lnTo>
                <a:lnTo>
                  <a:pt x="329" y="32"/>
                </a:lnTo>
                <a:lnTo>
                  <a:pt x="315" y="16"/>
                </a:lnTo>
                <a:lnTo>
                  <a:pt x="308" y="9"/>
                </a:lnTo>
                <a:lnTo>
                  <a:pt x="303" y="5"/>
                </a:lnTo>
                <a:lnTo>
                  <a:pt x="303" y="5"/>
                </a:lnTo>
                <a:lnTo>
                  <a:pt x="296" y="2"/>
                </a:lnTo>
                <a:lnTo>
                  <a:pt x="288" y="0"/>
                </a:lnTo>
                <a:lnTo>
                  <a:pt x="278" y="0"/>
                </a:lnTo>
                <a:lnTo>
                  <a:pt x="270" y="0"/>
                </a:lnTo>
                <a:lnTo>
                  <a:pt x="255" y="1"/>
                </a:lnTo>
                <a:lnTo>
                  <a:pt x="248" y="2"/>
                </a:lnTo>
                <a:lnTo>
                  <a:pt x="248" y="2"/>
                </a:lnTo>
                <a:lnTo>
                  <a:pt x="243" y="2"/>
                </a:lnTo>
                <a:lnTo>
                  <a:pt x="230" y="2"/>
                </a:lnTo>
                <a:lnTo>
                  <a:pt x="222" y="4"/>
                </a:lnTo>
                <a:lnTo>
                  <a:pt x="214" y="8"/>
                </a:lnTo>
                <a:lnTo>
                  <a:pt x="206" y="12"/>
                </a:lnTo>
                <a:lnTo>
                  <a:pt x="198" y="19"/>
                </a:lnTo>
                <a:lnTo>
                  <a:pt x="198" y="19"/>
                </a:lnTo>
                <a:lnTo>
                  <a:pt x="191" y="28"/>
                </a:lnTo>
                <a:lnTo>
                  <a:pt x="183" y="42"/>
                </a:lnTo>
                <a:lnTo>
                  <a:pt x="176" y="58"/>
                </a:lnTo>
                <a:lnTo>
                  <a:pt x="169" y="75"/>
                </a:lnTo>
                <a:lnTo>
                  <a:pt x="158" y="107"/>
                </a:lnTo>
                <a:lnTo>
                  <a:pt x="153" y="129"/>
                </a:lnTo>
                <a:lnTo>
                  <a:pt x="153" y="129"/>
                </a:lnTo>
                <a:lnTo>
                  <a:pt x="147" y="176"/>
                </a:lnTo>
                <a:lnTo>
                  <a:pt x="143" y="221"/>
                </a:lnTo>
                <a:lnTo>
                  <a:pt x="143" y="221"/>
                </a:lnTo>
                <a:lnTo>
                  <a:pt x="142" y="234"/>
                </a:lnTo>
                <a:lnTo>
                  <a:pt x="139" y="245"/>
                </a:lnTo>
                <a:lnTo>
                  <a:pt x="133" y="266"/>
                </a:lnTo>
                <a:lnTo>
                  <a:pt x="133" y="266"/>
                </a:lnTo>
                <a:lnTo>
                  <a:pt x="132" y="271"/>
                </a:lnTo>
                <a:lnTo>
                  <a:pt x="129" y="277"/>
                </a:lnTo>
                <a:lnTo>
                  <a:pt x="123" y="286"/>
                </a:lnTo>
                <a:lnTo>
                  <a:pt x="113" y="296"/>
                </a:lnTo>
                <a:lnTo>
                  <a:pt x="113" y="29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B39EC7B1-D53B-4B4A-9B6F-D2EE73CDA3F1}"/>
              </a:ext>
            </a:extLst>
          </p:cNvPr>
          <p:cNvSpPr>
            <a:spLocks noEditPoints="1"/>
          </p:cNvSpPr>
          <p:nvPr/>
        </p:nvSpPr>
        <p:spPr bwMode="auto">
          <a:xfrm>
            <a:off x="977805" y="2731409"/>
            <a:ext cx="560438" cy="1676250"/>
          </a:xfrm>
          <a:custGeom>
            <a:avLst/>
            <a:gdLst>
              <a:gd name="T0" fmla="*/ 83 w 332"/>
              <a:gd name="T1" fmla="*/ 121 h 993"/>
              <a:gd name="T2" fmla="*/ 62 w 332"/>
              <a:gd name="T3" fmla="*/ 154 h 993"/>
              <a:gd name="T4" fmla="*/ 26 w 332"/>
              <a:gd name="T5" fmla="*/ 287 h 993"/>
              <a:gd name="T6" fmla="*/ 33 w 332"/>
              <a:gd name="T7" fmla="*/ 342 h 993"/>
              <a:gd name="T8" fmla="*/ 23 w 332"/>
              <a:gd name="T9" fmla="*/ 391 h 993"/>
              <a:gd name="T10" fmla="*/ 1 w 332"/>
              <a:gd name="T11" fmla="*/ 437 h 993"/>
              <a:gd name="T12" fmla="*/ 23 w 332"/>
              <a:gd name="T13" fmla="*/ 485 h 993"/>
              <a:gd name="T14" fmla="*/ 62 w 332"/>
              <a:gd name="T15" fmla="*/ 625 h 993"/>
              <a:gd name="T16" fmla="*/ 73 w 332"/>
              <a:gd name="T17" fmla="*/ 717 h 993"/>
              <a:gd name="T18" fmla="*/ 83 w 332"/>
              <a:gd name="T19" fmla="*/ 885 h 993"/>
              <a:gd name="T20" fmla="*/ 88 w 332"/>
              <a:gd name="T21" fmla="*/ 929 h 993"/>
              <a:gd name="T22" fmla="*/ 86 w 332"/>
              <a:gd name="T23" fmla="*/ 979 h 993"/>
              <a:gd name="T24" fmla="*/ 161 w 332"/>
              <a:gd name="T25" fmla="*/ 993 h 993"/>
              <a:gd name="T26" fmla="*/ 189 w 332"/>
              <a:gd name="T27" fmla="*/ 983 h 993"/>
              <a:gd name="T28" fmla="*/ 248 w 332"/>
              <a:gd name="T29" fmla="*/ 975 h 993"/>
              <a:gd name="T30" fmla="*/ 261 w 332"/>
              <a:gd name="T31" fmla="*/ 957 h 993"/>
              <a:gd name="T32" fmla="*/ 220 w 332"/>
              <a:gd name="T33" fmla="*/ 923 h 993"/>
              <a:gd name="T34" fmla="*/ 188 w 332"/>
              <a:gd name="T35" fmla="*/ 892 h 993"/>
              <a:gd name="T36" fmla="*/ 200 w 332"/>
              <a:gd name="T37" fmla="*/ 858 h 993"/>
              <a:gd name="T38" fmla="*/ 262 w 332"/>
              <a:gd name="T39" fmla="*/ 698 h 993"/>
              <a:gd name="T40" fmla="*/ 265 w 332"/>
              <a:gd name="T41" fmla="*/ 613 h 993"/>
              <a:gd name="T42" fmla="*/ 252 w 332"/>
              <a:gd name="T43" fmla="*/ 502 h 993"/>
              <a:gd name="T44" fmla="*/ 228 w 332"/>
              <a:gd name="T45" fmla="*/ 475 h 993"/>
              <a:gd name="T46" fmla="*/ 224 w 332"/>
              <a:gd name="T47" fmla="*/ 418 h 993"/>
              <a:gd name="T48" fmla="*/ 237 w 332"/>
              <a:gd name="T49" fmla="*/ 350 h 993"/>
              <a:gd name="T50" fmla="*/ 265 w 332"/>
              <a:gd name="T51" fmla="*/ 349 h 993"/>
              <a:gd name="T52" fmla="*/ 276 w 332"/>
              <a:gd name="T53" fmla="*/ 323 h 993"/>
              <a:gd name="T54" fmla="*/ 307 w 332"/>
              <a:gd name="T55" fmla="*/ 277 h 993"/>
              <a:gd name="T56" fmla="*/ 308 w 332"/>
              <a:gd name="T57" fmla="*/ 236 h 993"/>
              <a:gd name="T58" fmla="*/ 318 w 332"/>
              <a:gd name="T59" fmla="*/ 225 h 993"/>
              <a:gd name="T60" fmla="*/ 293 w 332"/>
              <a:gd name="T61" fmla="*/ 179 h 993"/>
              <a:gd name="T62" fmla="*/ 236 w 332"/>
              <a:gd name="T63" fmla="*/ 217 h 993"/>
              <a:gd name="T64" fmla="*/ 230 w 332"/>
              <a:gd name="T65" fmla="*/ 208 h 993"/>
              <a:gd name="T66" fmla="*/ 250 w 332"/>
              <a:gd name="T67" fmla="*/ 164 h 993"/>
              <a:gd name="T68" fmla="*/ 276 w 332"/>
              <a:gd name="T69" fmla="*/ 108 h 993"/>
              <a:gd name="T70" fmla="*/ 275 w 332"/>
              <a:gd name="T71" fmla="*/ 67 h 993"/>
              <a:gd name="T72" fmla="*/ 243 w 332"/>
              <a:gd name="T73" fmla="*/ 15 h 993"/>
              <a:gd name="T74" fmla="*/ 202 w 332"/>
              <a:gd name="T75" fmla="*/ 1 h 993"/>
              <a:gd name="T76" fmla="*/ 167 w 332"/>
              <a:gd name="T77" fmla="*/ 7 h 993"/>
              <a:gd name="T78" fmla="*/ 130 w 332"/>
              <a:gd name="T79" fmla="*/ 47 h 993"/>
              <a:gd name="T80" fmla="*/ 124 w 332"/>
              <a:gd name="T81" fmla="*/ 88 h 993"/>
              <a:gd name="T82" fmla="*/ 236 w 332"/>
              <a:gd name="T83" fmla="*/ 261 h 993"/>
              <a:gd name="T84" fmla="*/ 262 w 332"/>
              <a:gd name="T85" fmla="*/ 256 h 993"/>
              <a:gd name="T86" fmla="*/ 261 w 332"/>
              <a:gd name="T87" fmla="*/ 283 h 993"/>
              <a:gd name="T88" fmla="*/ 247 w 332"/>
              <a:gd name="T89" fmla="*/ 287 h 993"/>
              <a:gd name="T90" fmla="*/ 158 w 332"/>
              <a:gd name="T91" fmla="*/ 601 h 993"/>
              <a:gd name="T92" fmla="*/ 179 w 332"/>
              <a:gd name="T93" fmla="*/ 648 h 993"/>
              <a:gd name="T94" fmla="*/ 180 w 332"/>
              <a:gd name="T95" fmla="*/ 669 h 993"/>
              <a:gd name="T96" fmla="*/ 190 w 332"/>
              <a:gd name="T97" fmla="*/ 709 h 993"/>
              <a:gd name="T98" fmla="*/ 158 w 332"/>
              <a:gd name="T99" fmla="*/ 799 h 993"/>
              <a:gd name="T100" fmla="*/ 135 w 332"/>
              <a:gd name="T101" fmla="*/ 817 h 993"/>
              <a:gd name="T102" fmla="*/ 146 w 332"/>
              <a:gd name="T103" fmla="*/ 740 h 993"/>
              <a:gd name="T104" fmla="*/ 156 w 332"/>
              <a:gd name="T105" fmla="*/ 707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2" h="993">
                <a:moveTo>
                  <a:pt x="129" y="100"/>
                </a:moveTo>
                <a:lnTo>
                  <a:pt x="118" y="118"/>
                </a:lnTo>
                <a:lnTo>
                  <a:pt x="118" y="118"/>
                </a:lnTo>
                <a:lnTo>
                  <a:pt x="108" y="118"/>
                </a:lnTo>
                <a:lnTo>
                  <a:pt x="97" y="118"/>
                </a:lnTo>
                <a:lnTo>
                  <a:pt x="83" y="121"/>
                </a:lnTo>
                <a:lnTo>
                  <a:pt x="83" y="121"/>
                </a:lnTo>
                <a:lnTo>
                  <a:pt x="79" y="123"/>
                </a:lnTo>
                <a:lnTo>
                  <a:pt x="76" y="126"/>
                </a:lnTo>
                <a:lnTo>
                  <a:pt x="72" y="132"/>
                </a:lnTo>
                <a:lnTo>
                  <a:pt x="68" y="138"/>
                </a:lnTo>
                <a:lnTo>
                  <a:pt x="62" y="154"/>
                </a:lnTo>
                <a:lnTo>
                  <a:pt x="58" y="172"/>
                </a:lnTo>
                <a:lnTo>
                  <a:pt x="49" y="211"/>
                </a:lnTo>
                <a:lnTo>
                  <a:pt x="43" y="238"/>
                </a:lnTo>
                <a:lnTo>
                  <a:pt x="43" y="238"/>
                </a:lnTo>
                <a:lnTo>
                  <a:pt x="31" y="273"/>
                </a:lnTo>
                <a:lnTo>
                  <a:pt x="26" y="287"/>
                </a:lnTo>
                <a:lnTo>
                  <a:pt x="24" y="295"/>
                </a:lnTo>
                <a:lnTo>
                  <a:pt x="24" y="295"/>
                </a:lnTo>
                <a:lnTo>
                  <a:pt x="25" y="300"/>
                </a:lnTo>
                <a:lnTo>
                  <a:pt x="26" y="308"/>
                </a:lnTo>
                <a:lnTo>
                  <a:pt x="31" y="330"/>
                </a:lnTo>
                <a:lnTo>
                  <a:pt x="33" y="342"/>
                </a:lnTo>
                <a:lnTo>
                  <a:pt x="35" y="354"/>
                </a:lnTo>
                <a:lnTo>
                  <a:pt x="33" y="365"/>
                </a:lnTo>
                <a:lnTo>
                  <a:pt x="33" y="370"/>
                </a:lnTo>
                <a:lnTo>
                  <a:pt x="31" y="373"/>
                </a:lnTo>
                <a:lnTo>
                  <a:pt x="31" y="373"/>
                </a:lnTo>
                <a:lnTo>
                  <a:pt x="23" y="391"/>
                </a:lnTo>
                <a:lnTo>
                  <a:pt x="13" y="408"/>
                </a:lnTo>
                <a:lnTo>
                  <a:pt x="4" y="422"/>
                </a:lnTo>
                <a:lnTo>
                  <a:pt x="0" y="431"/>
                </a:lnTo>
                <a:lnTo>
                  <a:pt x="0" y="431"/>
                </a:lnTo>
                <a:lnTo>
                  <a:pt x="0" y="434"/>
                </a:lnTo>
                <a:lnTo>
                  <a:pt x="1" y="437"/>
                </a:lnTo>
                <a:lnTo>
                  <a:pt x="3" y="443"/>
                </a:lnTo>
                <a:lnTo>
                  <a:pt x="8" y="450"/>
                </a:lnTo>
                <a:lnTo>
                  <a:pt x="20" y="457"/>
                </a:lnTo>
                <a:lnTo>
                  <a:pt x="20" y="457"/>
                </a:lnTo>
                <a:lnTo>
                  <a:pt x="21" y="465"/>
                </a:lnTo>
                <a:lnTo>
                  <a:pt x="23" y="485"/>
                </a:lnTo>
                <a:lnTo>
                  <a:pt x="27" y="513"/>
                </a:lnTo>
                <a:lnTo>
                  <a:pt x="31" y="528"/>
                </a:lnTo>
                <a:lnTo>
                  <a:pt x="35" y="541"/>
                </a:lnTo>
                <a:lnTo>
                  <a:pt x="35" y="541"/>
                </a:lnTo>
                <a:lnTo>
                  <a:pt x="48" y="577"/>
                </a:lnTo>
                <a:lnTo>
                  <a:pt x="62" y="625"/>
                </a:lnTo>
                <a:lnTo>
                  <a:pt x="74" y="669"/>
                </a:lnTo>
                <a:lnTo>
                  <a:pt x="79" y="689"/>
                </a:lnTo>
                <a:lnTo>
                  <a:pt x="79" y="689"/>
                </a:lnTo>
                <a:lnTo>
                  <a:pt x="77" y="704"/>
                </a:lnTo>
                <a:lnTo>
                  <a:pt x="73" y="717"/>
                </a:lnTo>
                <a:lnTo>
                  <a:pt x="73" y="717"/>
                </a:lnTo>
                <a:lnTo>
                  <a:pt x="74" y="728"/>
                </a:lnTo>
                <a:lnTo>
                  <a:pt x="76" y="736"/>
                </a:lnTo>
                <a:lnTo>
                  <a:pt x="76" y="736"/>
                </a:lnTo>
                <a:lnTo>
                  <a:pt x="80" y="869"/>
                </a:lnTo>
                <a:lnTo>
                  <a:pt x="80" y="869"/>
                </a:lnTo>
                <a:lnTo>
                  <a:pt x="83" y="885"/>
                </a:lnTo>
                <a:lnTo>
                  <a:pt x="86" y="903"/>
                </a:lnTo>
                <a:lnTo>
                  <a:pt x="92" y="923"/>
                </a:lnTo>
                <a:lnTo>
                  <a:pt x="92" y="923"/>
                </a:lnTo>
                <a:lnTo>
                  <a:pt x="91" y="923"/>
                </a:lnTo>
                <a:lnTo>
                  <a:pt x="90" y="924"/>
                </a:lnTo>
                <a:lnTo>
                  <a:pt x="88" y="929"/>
                </a:lnTo>
                <a:lnTo>
                  <a:pt x="85" y="938"/>
                </a:lnTo>
                <a:lnTo>
                  <a:pt x="85" y="938"/>
                </a:lnTo>
                <a:lnTo>
                  <a:pt x="83" y="951"/>
                </a:lnTo>
                <a:lnTo>
                  <a:pt x="83" y="963"/>
                </a:lnTo>
                <a:lnTo>
                  <a:pt x="84" y="973"/>
                </a:lnTo>
                <a:lnTo>
                  <a:pt x="86" y="979"/>
                </a:lnTo>
                <a:lnTo>
                  <a:pt x="86" y="979"/>
                </a:lnTo>
                <a:lnTo>
                  <a:pt x="90" y="980"/>
                </a:lnTo>
                <a:lnTo>
                  <a:pt x="99" y="982"/>
                </a:lnTo>
                <a:lnTo>
                  <a:pt x="124" y="987"/>
                </a:lnTo>
                <a:lnTo>
                  <a:pt x="150" y="992"/>
                </a:lnTo>
                <a:lnTo>
                  <a:pt x="161" y="993"/>
                </a:lnTo>
                <a:lnTo>
                  <a:pt x="170" y="993"/>
                </a:lnTo>
                <a:lnTo>
                  <a:pt x="170" y="993"/>
                </a:lnTo>
                <a:lnTo>
                  <a:pt x="178" y="992"/>
                </a:lnTo>
                <a:lnTo>
                  <a:pt x="184" y="991"/>
                </a:lnTo>
                <a:lnTo>
                  <a:pt x="188" y="988"/>
                </a:lnTo>
                <a:lnTo>
                  <a:pt x="189" y="983"/>
                </a:lnTo>
                <a:lnTo>
                  <a:pt x="189" y="983"/>
                </a:lnTo>
                <a:lnTo>
                  <a:pt x="190" y="980"/>
                </a:lnTo>
                <a:lnTo>
                  <a:pt x="189" y="976"/>
                </a:lnTo>
                <a:lnTo>
                  <a:pt x="188" y="973"/>
                </a:lnTo>
                <a:lnTo>
                  <a:pt x="248" y="975"/>
                </a:lnTo>
                <a:lnTo>
                  <a:pt x="248" y="975"/>
                </a:lnTo>
                <a:lnTo>
                  <a:pt x="252" y="974"/>
                </a:lnTo>
                <a:lnTo>
                  <a:pt x="259" y="973"/>
                </a:lnTo>
                <a:lnTo>
                  <a:pt x="261" y="970"/>
                </a:lnTo>
                <a:lnTo>
                  <a:pt x="264" y="967"/>
                </a:lnTo>
                <a:lnTo>
                  <a:pt x="264" y="962"/>
                </a:lnTo>
                <a:lnTo>
                  <a:pt x="261" y="957"/>
                </a:lnTo>
                <a:lnTo>
                  <a:pt x="261" y="957"/>
                </a:lnTo>
                <a:lnTo>
                  <a:pt x="256" y="950"/>
                </a:lnTo>
                <a:lnTo>
                  <a:pt x="250" y="944"/>
                </a:lnTo>
                <a:lnTo>
                  <a:pt x="237" y="933"/>
                </a:lnTo>
                <a:lnTo>
                  <a:pt x="225" y="926"/>
                </a:lnTo>
                <a:lnTo>
                  <a:pt x="220" y="923"/>
                </a:lnTo>
                <a:lnTo>
                  <a:pt x="220" y="923"/>
                </a:lnTo>
                <a:lnTo>
                  <a:pt x="199" y="907"/>
                </a:lnTo>
                <a:lnTo>
                  <a:pt x="199" y="907"/>
                </a:lnTo>
                <a:lnTo>
                  <a:pt x="195" y="904"/>
                </a:lnTo>
                <a:lnTo>
                  <a:pt x="191" y="899"/>
                </a:lnTo>
                <a:lnTo>
                  <a:pt x="188" y="892"/>
                </a:lnTo>
                <a:lnTo>
                  <a:pt x="188" y="892"/>
                </a:lnTo>
                <a:lnTo>
                  <a:pt x="193" y="885"/>
                </a:lnTo>
                <a:lnTo>
                  <a:pt x="196" y="877"/>
                </a:lnTo>
                <a:lnTo>
                  <a:pt x="199" y="873"/>
                </a:lnTo>
                <a:lnTo>
                  <a:pt x="199" y="873"/>
                </a:lnTo>
                <a:lnTo>
                  <a:pt x="200" y="858"/>
                </a:lnTo>
                <a:lnTo>
                  <a:pt x="201" y="846"/>
                </a:lnTo>
                <a:lnTo>
                  <a:pt x="201" y="846"/>
                </a:lnTo>
                <a:lnTo>
                  <a:pt x="231" y="778"/>
                </a:lnTo>
                <a:lnTo>
                  <a:pt x="253" y="729"/>
                </a:lnTo>
                <a:lnTo>
                  <a:pt x="260" y="710"/>
                </a:lnTo>
                <a:lnTo>
                  <a:pt x="262" y="698"/>
                </a:lnTo>
                <a:lnTo>
                  <a:pt x="262" y="698"/>
                </a:lnTo>
                <a:lnTo>
                  <a:pt x="266" y="668"/>
                </a:lnTo>
                <a:lnTo>
                  <a:pt x="269" y="640"/>
                </a:lnTo>
                <a:lnTo>
                  <a:pt x="269" y="640"/>
                </a:lnTo>
                <a:lnTo>
                  <a:pt x="267" y="630"/>
                </a:lnTo>
                <a:lnTo>
                  <a:pt x="265" y="613"/>
                </a:lnTo>
                <a:lnTo>
                  <a:pt x="256" y="570"/>
                </a:lnTo>
                <a:lnTo>
                  <a:pt x="244" y="511"/>
                </a:lnTo>
                <a:lnTo>
                  <a:pt x="244" y="511"/>
                </a:lnTo>
                <a:lnTo>
                  <a:pt x="247" y="510"/>
                </a:lnTo>
                <a:lnTo>
                  <a:pt x="250" y="505"/>
                </a:lnTo>
                <a:lnTo>
                  <a:pt x="252" y="502"/>
                </a:lnTo>
                <a:lnTo>
                  <a:pt x="253" y="499"/>
                </a:lnTo>
                <a:lnTo>
                  <a:pt x="252" y="495"/>
                </a:lnTo>
                <a:lnTo>
                  <a:pt x="248" y="491"/>
                </a:lnTo>
                <a:lnTo>
                  <a:pt x="248" y="491"/>
                </a:lnTo>
                <a:lnTo>
                  <a:pt x="238" y="483"/>
                </a:lnTo>
                <a:lnTo>
                  <a:pt x="228" y="475"/>
                </a:lnTo>
                <a:lnTo>
                  <a:pt x="219" y="466"/>
                </a:lnTo>
                <a:lnTo>
                  <a:pt x="218" y="461"/>
                </a:lnTo>
                <a:lnTo>
                  <a:pt x="217" y="458"/>
                </a:lnTo>
                <a:lnTo>
                  <a:pt x="217" y="458"/>
                </a:lnTo>
                <a:lnTo>
                  <a:pt x="221" y="432"/>
                </a:lnTo>
                <a:lnTo>
                  <a:pt x="224" y="418"/>
                </a:lnTo>
                <a:lnTo>
                  <a:pt x="224" y="407"/>
                </a:lnTo>
                <a:lnTo>
                  <a:pt x="224" y="407"/>
                </a:lnTo>
                <a:lnTo>
                  <a:pt x="223" y="344"/>
                </a:lnTo>
                <a:lnTo>
                  <a:pt x="223" y="344"/>
                </a:lnTo>
                <a:lnTo>
                  <a:pt x="226" y="347"/>
                </a:lnTo>
                <a:lnTo>
                  <a:pt x="237" y="350"/>
                </a:lnTo>
                <a:lnTo>
                  <a:pt x="243" y="353"/>
                </a:lnTo>
                <a:lnTo>
                  <a:pt x="249" y="353"/>
                </a:lnTo>
                <a:lnTo>
                  <a:pt x="255" y="353"/>
                </a:lnTo>
                <a:lnTo>
                  <a:pt x="261" y="352"/>
                </a:lnTo>
                <a:lnTo>
                  <a:pt x="261" y="352"/>
                </a:lnTo>
                <a:lnTo>
                  <a:pt x="265" y="349"/>
                </a:lnTo>
                <a:lnTo>
                  <a:pt x="269" y="346"/>
                </a:lnTo>
                <a:lnTo>
                  <a:pt x="271" y="341"/>
                </a:lnTo>
                <a:lnTo>
                  <a:pt x="273" y="337"/>
                </a:lnTo>
                <a:lnTo>
                  <a:pt x="275" y="329"/>
                </a:lnTo>
                <a:lnTo>
                  <a:pt x="276" y="323"/>
                </a:lnTo>
                <a:lnTo>
                  <a:pt x="276" y="323"/>
                </a:lnTo>
                <a:lnTo>
                  <a:pt x="283" y="297"/>
                </a:lnTo>
                <a:lnTo>
                  <a:pt x="283" y="297"/>
                </a:lnTo>
                <a:lnTo>
                  <a:pt x="294" y="290"/>
                </a:lnTo>
                <a:lnTo>
                  <a:pt x="302" y="283"/>
                </a:lnTo>
                <a:lnTo>
                  <a:pt x="305" y="279"/>
                </a:lnTo>
                <a:lnTo>
                  <a:pt x="307" y="277"/>
                </a:lnTo>
                <a:lnTo>
                  <a:pt x="307" y="277"/>
                </a:lnTo>
                <a:lnTo>
                  <a:pt x="308" y="267"/>
                </a:lnTo>
                <a:lnTo>
                  <a:pt x="307" y="255"/>
                </a:lnTo>
                <a:lnTo>
                  <a:pt x="305" y="238"/>
                </a:lnTo>
                <a:lnTo>
                  <a:pt x="305" y="238"/>
                </a:lnTo>
                <a:lnTo>
                  <a:pt x="308" y="236"/>
                </a:lnTo>
                <a:lnTo>
                  <a:pt x="312" y="233"/>
                </a:lnTo>
                <a:lnTo>
                  <a:pt x="317" y="231"/>
                </a:lnTo>
                <a:lnTo>
                  <a:pt x="317" y="231"/>
                </a:lnTo>
                <a:lnTo>
                  <a:pt x="318" y="230"/>
                </a:lnTo>
                <a:lnTo>
                  <a:pt x="319" y="229"/>
                </a:lnTo>
                <a:lnTo>
                  <a:pt x="318" y="225"/>
                </a:lnTo>
                <a:lnTo>
                  <a:pt x="314" y="220"/>
                </a:lnTo>
                <a:lnTo>
                  <a:pt x="332" y="196"/>
                </a:lnTo>
                <a:lnTo>
                  <a:pt x="332" y="191"/>
                </a:lnTo>
                <a:lnTo>
                  <a:pt x="301" y="179"/>
                </a:lnTo>
                <a:lnTo>
                  <a:pt x="296" y="178"/>
                </a:lnTo>
                <a:lnTo>
                  <a:pt x="293" y="179"/>
                </a:lnTo>
                <a:lnTo>
                  <a:pt x="282" y="198"/>
                </a:lnTo>
                <a:lnTo>
                  <a:pt x="282" y="198"/>
                </a:lnTo>
                <a:lnTo>
                  <a:pt x="250" y="209"/>
                </a:lnTo>
                <a:lnTo>
                  <a:pt x="250" y="209"/>
                </a:lnTo>
                <a:lnTo>
                  <a:pt x="243" y="213"/>
                </a:lnTo>
                <a:lnTo>
                  <a:pt x="236" y="217"/>
                </a:lnTo>
                <a:lnTo>
                  <a:pt x="228" y="221"/>
                </a:lnTo>
                <a:lnTo>
                  <a:pt x="228" y="207"/>
                </a:lnTo>
                <a:lnTo>
                  <a:pt x="228" y="207"/>
                </a:lnTo>
                <a:lnTo>
                  <a:pt x="229" y="208"/>
                </a:lnTo>
                <a:lnTo>
                  <a:pt x="229" y="209"/>
                </a:lnTo>
                <a:lnTo>
                  <a:pt x="230" y="208"/>
                </a:lnTo>
                <a:lnTo>
                  <a:pt x="232" y="207"/>
                </a:lnTo>
                <a:lnTo>
                  <a:pt x="235" y="205"/>
                </a:lnTo>
                <a:lnTo>
                  <a:pt x="241" y="192"/>
                </a:lnTo>
                <a:lnTo>
                  <a:pt x="241" y="192"/>
                </a:lnTo>
                <a:lnTo>
                  <a:pt x="247" y="177"/>
                </a:lnTo>
                <a:lnTo>
                  <a:pt x="250" y="164"/>
                </a:lnTo>
                <a:lnTo>
                  <a:pt x="253" y="151"/>
                </a:lnTo>
                <a:lnTo>
                  <a:pt x="258" y="139"/>
                </a:lnTo>
                <a:lnTo>
                  <a:pt x="258" y="139"/>
                </a:lnTo>
                <a:lnTo>
                  <a:pt x="265" y="127"/>
                </a:lnTo>
                <a:lnTo>
                  <a:pt x="272" y="115"/>
                </a:lnTo>
                <a:lnTo>
                  <a:pt x="276" y="108"/>
                </a:lnTo>
                <a:lnTo>
                  <a:pt x="278" y="101"/>
                </a:lnTo>
                <a:lnTo>
                  <a:pt x="279" y="94"/>
                </a:lnTo>
                <a:lnTo>
                  <a:pt x="279" y="84"/>
                </a:lnTo>
                <a:lnTo>
                  <a:pt x="279" y="84"/>
                </a:lnTo>
                <a:lnTo>
                  <a:pt x="278" y="76"/>
                </a:lnTo>
                <a:lnTo>
                  <a:pt x="275" y="67"/>
                </a:lnTo>
                <a:lnTo>
                  <a:pt x="267" y="50"/>
                </a:lnTo>
                <a:lnTo>
                  <a:pt x="255" y="27"/>
                </a:lnTo>
                <a:lnTo>
                  <a:pt x="255" y="27"/>
                </a:lnTo>
                <a:lnTo>
                  <a:pt x="252" y="22"/>
                </a:lnTo>
                <a:lnTo>
                  <a:pt x="248" y="19"/>
                </a:lnTo>
                <a:lnTo>
                  <a:pt x="243" y="15"/>
                </a:lnTo>
                <a:lnTo>
                  <a:pt x="243" y="15"/>
                </a:lnTo>
                <a:lnTo>
                  <a:pt x="241" y="13"/>
                </a:lnTo>
                <a:lnTo>
                  <a:pt x="234" y="9"/>
                </a:lnTo>
                <a:lnTo>
                  <a:pt x="220" y="4"/>
                </a:lnTo>
                <a:lnTo>
                  <a:pt x="212" y="2"/>
                </a:lnTo>
                <a:lnTo>
                  <a:pt x="202" y="1"/>
                </a:lnTo>
                <a:lnTo>
                  <a:pt x="202" y="1"/>
                </a:lnTo>
                <a:lnTo>
                  <a:pt x="193" y="0"/>
                </a:lnTo>
                <a:lnTo>
                  <a:pt x="185" y="0"/>
                </a:lnTo>
                <a:lnTo>
                  <a:pt x="179" y="1"/>
                </a:lnTo>
                <a:lnTo>
                  <a:pt x="174" y="2"/>
                </a:lnTo>
                <a:lnTo>
                  <a:pt x="167" y="7"/>
                </a:lnTo>
                <a:lnTo>
                  <a:pt x="160" y="13"/>
                </a:lnTo>
                <a:lnTo>
                  <a:pt x="160" y="13"/>
                </a:lnTo>
                <a:lnTo>
                  <a:pt x="152" y="20"/>
                </a:lnTo>
                <a:lnTo>
                  <a:pt x="142" y="28"/>
                </a:lnTo>
                <a:lnTo>
                  <a:pt x="133" y="41"/>
                </a:lnTo>
                <a:lnTo>
                  <a:pt x="130" y="47"/>
                </a:lnTo>
                <a:lnTo>
                  <a:pt x="127" y="54"/>
                </a:lnTo>
                <a:lnTo>
                  <a:pt x="127" y="54"/>
                </a:lnTo>
                <a:lnTo>
                  <a:pt x="124" y="65"/>
                </a:lnTo>
                <a:lnTo>
                  <a:pt x="123" y="73"/>
                </a:lnTo>
                <a:lnTo>
                  <a:pt x="123" y="82"/>
                </a:lnTo>
                <a:lnTo>
                  <a:pt x="124" y="88"/>
                </a:lnTo>
                <a:lnTo>
                  <a:pt x="127" y="96"/>
                </a:lnTo>
                <a:lnTo>
                  <a:pt x="129" y="100"/>
                </a:lnTo>
                <a:lnTo>
                  <a:pt x="129" y="100"/>
                </a:lnTo>
                <a:close/>
                <a:moveTo>
                  <a:pt x="237" y="262"/>
                </a:moveTo>
                <a:lnTo>
                  <a:pt x="237" y="262"/>
                </a:lnTo>
                <a:lnTo>
                  <a:pt x="236" y="261"/>
                </a:lnTo>
                <a:lnTo>
                  <a:pt x="235" y="260"/>
                </a:lnTo>
                <a:lnTo>
                  <a:pt x="235" y="260"/>
                </a:lnTo>
                <a:lnTo>
                  <a:pt x="247" y="259"/>
                </a:lnTo>
                <a:lnTo>
                  <a:pt x="247" y="259"/>
                </a:lnTo>
                <a:lnTo>
                  <a:pt x="262" y="256"/>
                </a:lnTo>
                <a:lnTo>
                  <a:pt x="262" y="256"/>
                </a:lnTo>
                <a:lnTo>
                  <a:pt x="265" y="260"/>
                </a:lnTo>
                <a:lnTo>
                  <a:pt x="266" y="264"/>
                </a:lnTo>
                <a:lnTo>
                  <a:pt x="262" y="271"/>
                </a:lnTo>
                <a:lnTo>
                  <a:pt x="262" y="271"/>
                </a:lnTo>
                <a:lnTo>
                  <a:pt x="261" y="283"/>
                </a:lnTo>
                <a:lnTo>
                  <a:pt x="261" y="283"/>
                </a:lnTo>
                <a:lnTo>
                  <a:pt x="260" y="288"/>
                </a:lnTo>
                <a:lnTo>
                  <a:pt x="258" y="294"/>
                </a:lnTo>
                <a:lnTo>
                  <a:pt x="258" y="294"/>
                </a:lnTo>
                <a:lnTo>
                  <a:pt x="244" y="306"/>
                </a:lnTo>
                <a:lnTo>
                  <a:pt x="247" y="301"/>
                </a:lnTo>
                <a:lnTo>
                  <a:pt x="247" y="287"/>
                </a:lnTo>
                <a:lnTo>
                  <a:pt x="247" y="287"/>
                </a:lnTo>
                <a:lnTo>
                  <a:pt x="244" y="278"/>
                </a:lnTo>
                <a:lnTo>
                  <a:pt x="242" y="271"/>
                </a:lnTo>
                <a:lnTo>
                  <a:pt x="237" y="262"/>
                </a:lnTo>
                <a:lnTo>
                  <a:pt x="237" y="262"/>
                </a:lnTo>
                <a:close/>
                <a:moveTo>
                  <a:pt x="158" y="601"/>
                </a:moveTo>
                <a:lnTo>
                  <a:pt x="158" y="601"/>
                </a:lnTo>
                <a:lnTo>
                  <a:pt x="165" y="614"/>
                </a:lnTo>
                <a:lnTo>
                  <a:pt x="171" y="627"/>
                </a:lnTo>
                <a:lnTo>
                  <a:pt x="177" y="640"/>
                </a:lnTo>
                <a:lnTo>
                  <a:pt x="177" y="640"/>
                </a:lnTo>
                <a:lnTo>
                  <a:pt x="179" y="648"/>
                </a:lnTo>
                <a:lnTo>
                  <a:pt x="179" y="654"/>
                </a:lnTo>
                <a:lnTo>
                  <a:pt x="179" y="657"/>
                </a:lnTo>
                <a:lnTo>
                  <a:pt x="178" y="661"/>
                </a:lnTo>
                <a:lnTo>
                  <a:pt x="178" y="661"/>
                </a:lnTo>
                <a:lnTo>
                  <a:pt x="179" y="665"/>
                </a:lnTo>
                <a:lnTo>
                  <a:pt x="180" y="669"/>
                </a:lnTo>
                <a:lnTo>
                  <a:pt x="184" y="678"/>
                </a:lnTo>
                <a:lnTo>
                  <a:pt x="189" y="688"/>
                </a:lnTo>
                <a:lnTo>
                  <a:pt x="191" y="696"/>
                </a:lnTo>
                <a:lnTo>
                  <a:pt x="191" y="696"/>
                </a:lnTo>
                <a:lnTo>
                  <a:pt x="191" y="702"/>
                </a:lnTo>
                <a:lnTo>
                  <a:pt x="190" y="709"/>
                </a:lnTo>
                <a:lnTo>
                  <a:pt x="185" y="728"/>
                </a:lnTo>
                <a:lnTo>
                  <a:pt x="185" y="728"/>
                </a:lnTo>
                <a:lnTo>
                  <a:pt x="180" y="745"/>
                </a:lnTo>
                <a:lnTo>
                  <a:pt x="173" y="764"/>
                </a:lnTo>
                <a:lnTo>
                  <a:pt x="158" y="799"/>
                </a:lnTo>
                <a:lnTo>
                  <a:pt x="158" y="799"/>
                </a:lnTo>
                <a:lnTo>
                  <a:pt x="152" y="817"/>
                </a:lnTo>
                <a:lnTo>
                  <a:pt x="143" y="841"/>
                </a:lnTo>
                <a:lnTo>
                  <a:pt x="135" y="873"/>
                </a:lnTo>
                <a:lnTo>
                  <a:pt x="135" y="873"/>
                </a:lnTo>
                <a:lnTo>
                  <a:pt x="133" y="842"/>
                </a:lnTo>
                <a:lnTo>
                  <a:pt x="135" y="817"/>
                </a:lnTo>
                <a:lnTo>
                  <a:pt x="136" y="805"/>
                </a:lnTo>
                <a:lnTo>
                  <a:pt x="138" y="795"/>
                </a:lnTo>
                <a:lnTo>
                  <a:pt x="138" y="795"/>
                </a:lnTo>
                <a:lnTo>
                  <a:pt x="141" y="777"/>
                </a:lnTo>
                <a:lnTo>
                  <a:pt x="143" y="762"/>
                </a:lnTo>
                <a:lnTo>
                  <a:pt x="146" y="740"/>
                </a:lnTo>
                <a:lnTo>
                  <a:pt x="146" y="740"/>
                </a:lnTo>
                <a:lnTo>
                  <a:pt x="148" y="733"/>
                </a:lnTo>
                <a:lnTo>
                  <a:pt x="153" y="721"/>
                </a:lnTo>
                <a:lnTo>
                  <a:pt x="153" y="721"/>
                </a:lnTo>
                <a:lnTo>
                  <a:pt x="156" y="712"/>
                </a:lnTo>
                <a:lnTo>
                  <a:pt x="156" y="707"/>
                </a:lnTo>
                <a:lnTo>
                  <a:pt x="156" y="707"/>
                </a:lnTo>
                <a:lnTo>
                  <a:pt x="158" y="694"/>
                </a:lnTo>
                <a:lnTo>
                  <a:pt x="158" y="675"/>
                </a:lnTo>
                <a:lnTo>
                  <a:pt x="158" y="6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5">
            <a:extLst>
              <a:ext uri="{FF2B5EF4-FFF2-40B4-BE49-F238E27FC236}">
                <a16:creationId xmlns:a16="http://schemas.microsoft.com/office/drawing/2014/main" id="{CD86B005-2BF2-4B70-9FA2-AA9EA19C0228}"/>
              </a:ext>
            </a:extLst>
          </p:cNvPr>
          <p:cNvSpPr>
            <a:spLocks/>
          </p:cNvSpPr>
          <p:nvPr/>
        </p:nvSpPr>
        <p:spPr bwMode="auto">
          <a:xfrm>
            <a:off x="848947" y="4599130"/>
            <a:ext cx="669424" cy="1821850"/>
          </a:xfrm>
          <a:custGeom>
            <a:avLst/>
            <a:gdLst>
              <a:gd name="T0" fmla="*/ 87 w 316"/>
              <a:gd name="T1" fmla="*/ 219 h 860"/>
              <a:gd name="T2" fmla="*/ 123 w 316"/>
              <a:gd name="T3" fmla="*/ 163 h 860"/>
              <a:gd name="T4" fmla="*/ 117 w 316"/>
              <a:gd name="T5" fmla="*/ 80 h 860"/>
              <a:gd name="T6" fmla="*/ 106 w 316"/>
              <a:gd name="T7" fmla="*/ 46 h 860"/>
              <a:gd name="T8" fmla="*/ 116 w 316"/>
              <a:gd name="T9" fmla="*/ 28 h 860"/>
              <a:gd name="T10" fmla="*/ 147 w 316"/>
              <a:gd name="T11" fmla="*/ 2 h 860"/>
              <a:gd name="T12" fmla="*/ 170 w 316"/>
              <a:gd name="T13" fmla="*/ 1 h 860"/>
              <a:gd name="T14" fmla="*/ 180 w 316"/>
              <a:gd name="T15" fmla="*/ 10 h 860"/>
              <a:gd name="T16" fmla="*/ 189 w 316"/>
              <a:gd name="T17" fmla="*/ 5 h 860"/>
              <a:gd name="T18" fmla="*/ 203 w 316"/>
              <a:gd name="T19" fmla="*/ 10 h 860"/>
              <a:gd name="T20" fmla="*/ 217 w 316"/>
              <a:gd name="T21" fmla="*/ 34 h 860"/>
              <a:gd name="T22" fmla="*/ 230 w 316"/>
              <a:gd name="T23" fmla="*/ 69 h 860"/>
              <a:gd name="T24" fmla="*/ 269 w 316"/>
              <a:gd name="T25" fmla="*/ 143 h 860"/>
              <a:gd name="T26" fmla="*/ 272 w 316"/>
              <a:gd name="T27" fmla="*/ 156 h 860"/>
              <a:gd name="T28" fmla="*/ 281 w 316"/>
              <a:gd name="T29" fmla="*/ 168 h 860"/>
              <a:gd name="T30" fmla="*/ 283 w 316"/>
              <a:gd name="T31" fmla="*/ 182 h 860"/>
              <a:gd name="T32" fmla="*/ 269 w 316"/>
              <a:gd name="T33" fmla="*/ 349 h 860"/>
              <a:gd name="T34" fmla="*/ 268 w 316"/>
              <a:gd name="T35" fmla="*/ 379 h 860"/>
              <a:gd name="T36" fmla="*/ 268 w 316"/>
              <a:gd name="T37" fmla="*/ 504 h 860"/>
              <a:gd name="T38" fmla="*/ 272 w 316"/>
              <a:gd name="T39" fmla="*/ 637 h 860"/>
              <a:gd name="T40" fmla="*/ 270 w 316"/>
              <a:gd name="T41" fmla="*/ 733 h 860"/>
              <a:gd name="T42" fmla="*/ 275 w 316"/>
              <a:gd name="T43" fmla="*/ 829 h 860"/>
              <a:gd name="T44" fmla="*/ 275 w 316"/>
              <a:gd name="T45" fmla="*/ 839 h 860"/>
              <a:gd name="T46" fmla="*/ 257 w 316"/>
              <a:gd name="T47" fmla="*/ 847 h 860"/>
              <a:gd name="T48" fmla="*/ 251 w 316"/>
              <a:gd name="T49" fmla="*/ 844 h 860"/>
              <a:gd name="T50" fmla="*/ 215 w 316"/>
              <a:gd name="T51" fmla="*/ 844 h 860"/>
              <a:gd name="T52" fmla="*/ 206 w 316"/>
              <a:gd name="T53" fmla="*/ 852 h 860"/>
              <a:gd name="T54" fmla="*/ 203 w 316"/>
              <a:gd name="T55" fmla="*/ 856 h 860"/>
              <a:gd name="T56" fmla="*/ 100 w 316"/>
              <a:gd name="T57" fmla="*/ 860 h 860"/>
              <a:gd name="T58" fmla="*/ 71 w 316"/>
              <a:gd name="T59" fmla="*/ 855 h 860"/>
              <a:gd name="T60" fmla="*/ 72 w 316"/>
              <a:gd name="T61" fmla="*/ 843 h 860"/>
              <a:gd name="T62" fmla="*/ 79 w 316"/>
              <a:gd name="T63" fmla="*/ 836 h 860"/>
              <a:gd name="T64" fmla="*/ 106 w 316"/>
              <a:gd name="T65" fmla="*/ 830 h 860"/>
              <a:gd name="T66" fmla="*/ 127 w 316"/>
              <a:gd name="T67" fmla="*/ 809 h 860"/>
              <a:gd name="T68" fmla="*/ 143 w 316"/>
              <a:gd name="T69" fmla="*/ 807 h 860"/>
              <a:gd name="T70" fmla="*/ 149 w 316"/>
              <a:gd name="T71" fmla="*/ 800 h 860"/>
              <a:gd name="T72" fmla="*/ 149 w 316"/>
              <a:gd name="T73" fmla="*/ 737 h 860"/>
              <a:gd name="T74" fmla="*/ 123 w 316"/>
              <a:gd name="T75" fmla="*/ 726 h 860"/>
              <a:gd name="T76" fmla="*/ 87 w 316"/>
              <a:gd name="T77" fmla="*/ 701 h 860"/>
              <a:gd name="T78" fmla="*/ 72 w 316"/>
              <a:gd name="T79" fmla="*/ 678 h 860"/>
              <a:gd name="T80" fmla="*/ 47 w 316"/>
              <a:gd name="T81" fmla="*/ 637 h 860"/>
              <a:gd name="T82" fmla="*/ 49 w 316"/>
              <a:gd name="T83" fmla="*/ 620 h 860"/>
              <a:gd name="T84" fmla="*/ 78 w 316"/>
              <a:gd name="T85" fmla="*/ 514 h 860"/>
              <a:gd name="T86" fmla="*/ 104 w 316"/>
              <a:gd name="T87" fmla="*/ 399 h 860"/>
              <a:gd name="T88" fmla="*/ 104 w 316"/>
              <a:gd name="T89" fmla="*/ 393 h 860"/>
              <a:gd name="T90" fmla="*/ 79 w 316"/>
              <a:gd name="T91" fmla="*/ 396 h 860"/>
              <a:gd name="T92" fmla="*/ 96 w 316"/>
              <a:gd name="T93" fmla="*/ 352 h 860"/>
              <a:gd name="T94" fmla="*/ 98 w 316"/>
              <a:gd name="T95" fmla="*/ 333 h 860"/>
              <a:gd name="T96" fmla="*/ 94 w 316"/>
              <a:gd name="T97" fmla="*/ 332 h 860"/>
              <a:gd name="T98" fmla="*/ 77 w 316"/>
              <a:gd name="T99" fmla="*/ 326 h 860"/>
              <a:gd name="T100" fmla="*/ 52 w 316"/>
              <a:gd name="T101" fmla="*/ 300 h 860"/>
              <a:gd name="T102" fmla="*/ 51 w 316"/>
              <a:gd name="T103" fmla="*/ 265 h 860"/>
              <a:gd name="T104" fmla="*/ 47 w 316"/>
              <a:gd name="T105" fmla="*/ 256 h 860"/>
              <a:gd name="T106" fmla="*/ 18 w 316"/>
              <a:gd name="T107" fmla="*/ 225 h 860"/>
              <a:gd name="T108" fmla="*/ 12 w 316"/>
              <a:gd name="T109" fmla="*/ 213 h 860"/>
              <a:gd name="T110" fmla="*/ 13 w 316"/>
              <a:gd name="T111" fmla="*/ 203 h 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16" h="860">
                <a:moveTo>
                  <a:pt x="17" y="199"/>
                </a:moveTo>
                <a:lnTo>
                  <a:pt x="0" y="172"/>
                </a:lnTo>
                <a:lnTo>
                  <a:pt x="43" y="169"/>
                </a:lnTo>
                <a:lnTo>
                  <a:pt x="87" y="219"/>
                </a:lnTo>
                <a:lnTo>
                  <a:pt x="106" y="223"/>
                </a:lnTo>
                <a:lnTo>
                  <a:pt x="104" y="182"/>
                </a:lnTo>
                <a:lnTo>
                  <a:pt x="123" y="163"/>
                </a:lnTo>
                <a:lnTo>
                  <a:pt x="123" y="163"/>
                </a:lnTo>
                <a:lnTo>
                  <a:pt x="119" y="153"/>
                </a:lnTo>
                <a:lnTo>
                  <a:pt x="118" y="142"/>
                </a:lnTo>
                <a:lnTo>
                  <a:pt x="117" y="129"/>
                </a:lnTo>
                <a:lnTo>
                  <a:pt x="117" y="80"/>
                </a:lnTo>
                <a:lnTo>
                  <a:pt x="106" y="86"/>
                </a:lnTo>
                <a:lnTo>
                  <a:pt x="106" y="63"/>
                </a:lnTo>
                <a:lnTo>
                  <a:pt x="96" y="55"/>
                </a:lnTo>
                <a:lnTo>
                  <a:pt x="106" y="46"/>
                </a:lnTo>
                <a:lnTo>
                  <a:pt x="106" y="46"/>
                </a:lnTo>
                <a:lnTo>
                  <a:pt x="108" y="41"/>
                </a:lnTo>
                <a:lnTo>
                  <a:pt x="111" y="35"/>
                </a:lnTo>
                <a:lnTo>
                  <a:pt x="116" y="28"/>
                </a:lnTo>
                <a:lnTo>
                  <a:pt x="121" y="20"/>
                </a:lnTo>
                <a:lnTo>
                  <a:pt x="128" y="13"/>
                </a:lnTo>
                <a:lnTo>
                  <a:pt x="136" y="7"/>
                </a:lnTo>
                <a:lnTo>
                  <a:pt x="147" y="2"/>
                </a:lnTo>
                <a:lnTo>
                  <a:pt x="147" y="2"/>
                </a:lnTo>
                <a:lnTo>
                  <a:pt x="157" y="0"/>
                </a:lnTo>
                <a:lnTo>
                  <a:pt x="164" y="0"/>
                </a:lnTo>
                <a:lnTo>
                  <a:pt x="170" y="1"/>
                </a:lnTo>
                <a:lnTo>
                  <a:pt x="175" y="2"/>
                </a:lnTo>
                <a:lnTo>
                  <a:pt x="177" y="5"/>
                </a:lnTo>
                <a:lnTo>
                  <a:pt x="178" y="7"/>
                </a:lnTo>
                <a:lnTo>
                  <a:pt x="180" y="10"/>
                </a:lnTo>
                <a:lnTo>
                  <a:pt x="180" y="10"/>
                </a:lnTo>
                <a:lnTo>
                  <a:pt x="181" y="7"/>
                </a:lnTo>
                <a:lnTo>
                  <a:pt x="186" y="5"/>
                </a:lnTo>
                <a:lnTo>
                  <a:pt x="189" y="5"/>
                </a:lnTo>
                <a:lnTo>
                  <a:pt x="193" y="5"/>
                </a:lnTo>
                <a:lnTo>
                  <a:pt x="198" y="6"/>
                </a:lnTo>
                <a:lnTo>
                  <a:pt x="203" y="10"/>
                </a:lnTo>
                <a:lnTo>
                  <a:pt x="203" y="10"/>
                </a:lnTo>
                <a:lnTo>
                  <a:pt x="207" y="14"/>
                </a:lnTo>
                <a:lnTo>
                  <a:pt x="211" y="19"/>
                </a:lnTo>
                <a:lnTo>
                  <a:pt x="215" y="26"/>
                </a:lnTo>
                <a:lnTo>
                  <a:pt x="217" y="34"/>
                </a:lnTo>
                <a:lnTo>
                  <a:pt x="222" y="51"/>
                </a:lnTo>
                <a:lnTo>
                  <a:pt x="225" y="60"/>
                </a:lnTo>
                <a:lnTo>
                  <a:pt x="230" y="69"/>
                </a:lnTo>
                <a:lnTo>
                  <a:pt x="230" y="69"/>
                </a:lnTo>
                <a:lnTo>
                  <a:pt x="248" y="104"/>
                </a:lnTo>
                <a:lnTo>
                  <a:pt x="263" y="133"/>
                </a:lnTo>
                <a:lnTo>
                  <a:pt x="263" y="133"/>
                </a:lnTo>
                <a:lnTo>
                  <a:pt x="269" y="143"/>
                </a:lnTo>
                <a:lnTo>
                  <a:pt x="271" y="149"/>
                </a:lnTo>
                <a:lnTo>
                  <a:pt x="274" y="153"/>
                </a:lnTo>
                <a:lnTo>
                  <a:pt x="272" y="156"/>
                </a:lnTo>
                <a:lnTo>
                  <a:pt x="272" y="156"/>
                </a:lnTo>
                <a:lnTo>
                  <a:pt x="272" y="158"/>
                </a:lnTo>
                <a:lnTo>
                  <a:pt x="274" y="159"/>
                </a:lnTo>
                <a:lnTo>
                  <a:pt x="278" y="164"/>
                </a:lnTo>
                <a:lnTo>
                  <a:pt x="281" y="168"/>
                </a:lnTo>
                <a:lnTo>
                  <a:pt x="282" y="171"/>
                </a:lnTo>
                <a:lnTo>
                  <a:pt x="283" y="176"/>
                </a:lnTo>
                <a:lnTo>
                  <a:pt x="283" y="182"/>
                </a:lnTo>
                <a:lnTo>
                  <a:pt x="283" y="182"/>
                </a:lnTo>
                <a:lnTo>
                  <a:pt x="266" y="320"/>
                </a:lnTo>
                <a:lnTo>
                  <a:pt x="266" y="320"/>
                </a:lnTo>
                <a:lnTo>
                  <a:pt x="266" y="330"/>
                </a:lnTo>
                <a:lnTo>
                  <a:pt x="269" y="349"/>
                </a:lnTo>
                <a:lnTo>
                  <a:pt x="272" y="373"/>
                </a:lnTo>
                <a:lnTo>
                  <a:pt x="272" y="373"/>
                </a:lnTo>
                <a:lnTo>
                  <a:pt x="270" y="376"/>
                </a:lnTo>
                <a:lnTo>
                  <a:pt x="268" y="379"/>
                </a:lnTo>
                <a:lnTo>
                  <a:pt x="266" y="380"/>
                </a:lnTo>
                <a:lnTo>
                  <a:pt x="266" y="380"/>
                </a:lnTo>
                <a:lnTo>
                  <a:pt x="266" y="418"/>
                </a:lnTo>
                <a:lnTo>
                  <a:pt x="268" y="504"/>
                </a:lnTo>
                <a:lnTo>
                  <a:pt x="271" y="593"/>
                </a:lnTo>
                <a:lnTo>
                  <a:pt x="272" y="624"/>
                </a:lnTo>
                <a:lnTo>
                  <a:pt x="272" y="637"/>
                </a:lnTo>
                <a:lnTo>
                  <a:pt x="272" y="637"/>
                </a:lnTo>
                <a:lnTo>
                  <a:pt x="281" y="651"/>
                </a:lnTo>
                <a:lnTo>
                  <a:pt x="295" y="675"/>
                </a:lnTo>
                <a:lnTo>
                  <a:pt x="316" y="709"/>
                </a:lnTo>
                <a:lnTo>
                  <a:pt x="270" y="733"/>
                </a:lnTo>
                <a:lnTo>
                  <a:pt x="263" y="807"/>
                </a:lnTo>
                <a:lnTo>
                  <a:pt x="263" y="807"/>
                </a:lnTo>
                <a:lnTo>
                  <a:pt x="270" y="819"/>
                </a:lnTo>
                <a:lnTo>
                  <a:pt x="275" y="829"/>
                </a:lnTo>
                <a:lnTo>
                  <a:pt x="276" y="833"/>
                </a:lnTo>
                <a:lnTo>
                  <a:pt x="276" y="836"/>
                </a:lnTo>
                <a:lnTo>
                  <a:pt x="276" y="836"/>
                </a:lnTo>
                <a:lnTo>
                  <a:pt x="275" y="839"/>
                </a:lnTo>
                <a:lnTo>
                  <a:pt x="274" y="841"/>
                </a:lnTo>
                <a:lnTo>
                  <a:pt x="268" y="844"/>
                </a:lnTo>
                <a:lnTo>
                  <a:pt x="260" y="845"/>
                </a:lnTo>
                <a:lnTo>
                  <a:pt x="257" y="847"/>
                </a:lnTo>
                <a:lnTo>
                  <a:pt x="257" y="847"/>
                </a:lnTo>
                <a:lnTo>
                  <a:pt x="256" y="847"/>
                </a:lnTo>
                <a:lnTo>
                  <a:pt x="254" y="845"/>
                </a:lnTo>
                <a:lnTo>
                  <a:pt x="251" y="844"/>
                </a:lnTo>
                <a:lnTo>
                  <a:pt x="240" y="843"/>
                </a:lnTo>
                <a:lnTo>
                  <a:pt x="240" y="843"/>
                </a:lnTo>
                <a:lnTo>
                  <a:pt x="225" y="843"/>
                </a:lnTo>
                <a:lnTo>
                  <a:pt x="215" y="844"/>
                </a:lnTo>
                <a:lnTo>
                  <a:pt x="209" y="845"/>
                </a:lnTo>
                <a:lnTo>
                  <a:pt x="206" y="847"/>
                </a:lnTo>
                <a:lnTo>
                  <a:pt x="206" y="847"/>
                </a:lnTo>
                <a:lnTo>
                  <a:pt x="206" y="852"/>
                </a:lnTo>
                <a:lnTo>
                  <a:pt x="205" y="855"/>
                </a:lnTo>
                <a:lnTo>
                  <a:pt x="205" y="856"/>
                </a:lnTo>
                <a:lnTo>
                  <a:pt x="203" y="856"/>
                </a:lnTo>
                <a:lnTo>
                  <a:pt x="203" y="856"/>
                </a:lnTo>
                <a:lnTo>
                  <a:pt x="151" y="859"/>
                </a:lnTo>
                <a:lnTo>
                  <a:pt x="117" y="860"/>
                </a:lnTo>
                <a:lnTo>
                  <a:pt x="100" y="860"/>
                </a:lnTo>
                <a:lnTo>
                  <a:pt x="100" y="860"/>
                </a:lnTo>
                <a:lnTo>
                  <a:pt x="94" y="859"/>
                </a:lnTo>
                <a:lnTo>
                  <a:pt x="84" y="858"/>
                </a:lnTo>
                <a:lnTo>
                  <a:pt x="75" y="856"/>
                </a:lnTo>
                <a:lnTo>
                  <a:pt x="71" y="855"/>
                </a:lnTo>
                <a:lnTo>
                  <a:pt x="70" y="853"/>
                </a:lnTo>
                <a:lnTo>
                  <a:pt x="70" y="853"/>
                </a:lnTo>
                <a:lnTo>
                  <a:pt x="70" y="848"/>
                </a:lnTo>
                <a:lnTo>
                  <a:pt x="72" y="843"/>
                </a:lnTo>
                <a:lnTo>
                  <a:pt x="75" y="838"/>
                </a:lnTo>
                <a:lnTo>
                  <a:pt x="77" y="837"/>
                </a:lnTo>
                <a:lnTo>
                  <a:pt x="79" y="836"/>
                </a:lnTo>
                <a:lnTo>
                  <a:pt x="79" y="836"/>
                </a:lnTo>
                <a:lnTo>
                  <a:pt x="87" y="836"/>
                </a:lnTo>
                <a:lnTo>
                  <a:pt x="95" y="835"/>
                </a:lnTo>
                <a:lnTo>
                  <a:pt x="102" y="832"/>
                </a:lnTo>
                <a:lnTo>
                  <a:pt x="106" y="830"/>
                </a:lnTo>
                <a:lnTo>
                  <a:pt x="106" y="830"/>
                </a:lnTo>
                <a:lnTo>
                  <a:pt x="117" y="819"/>
                </a:lnTo>
                <a:lnTo>
                  <a:pt x="127" y="809"/>
                </a:lnTo>
                <a:lnTo>
                  <a:pt x="127" y="809"/>
                </a:lnTo>
                <a:lnTo>
                  <a:pt x="129" y="808"/>
                </a:lnTo>
                <a:lnTo>
                  <a:pt x="135" y="807"/>
                </a:lnTo>
                <a:lnTo>
                  <a:pt x="143" y="807"/>
                </a:lnTo>
                <a:lnTo>
                  <a:pt x="143" y="807"/>
                </a:lnTo>
                <a:lnTo>
                  <a:pt x="148" y="806"/>
                </a:lnTo>
                <a:lnTo>
                  <a:pt x="149" y="803"/>
                </a:lnTo>
                <a:lnTo>
                  <a:pt x="149" y="800"/>
                </a:lnTo>
                <a:lnTo>
                  <a:pt x="149" y="800"/>
                </a:lnTo>
                <a:lnTo>
                  <a:pt x="149" y="788"/>
                </a:lnTo>
                <a:lnTo>
                  <a:pt x="149" y="766"/>
                </a:lnTo>
                <a:lnTo>
                  <a:pt x="149" y="737"/>
                </a:lnTo>
                <a:lnTo>
                  <a:pt x="149" y="737"/>
                </a:lnTo>
                <a:lnTo>
                  <a:pt x="141" y="733"/>
                </a:lnTo>
                <a:lnTo>
                  <a:pt x="133" y="731"/>
                </a:lnTo>
                <a:lnTo>
                  <a:pt x="123" y="726"/>
                </a:lnTo>
                <a:lnTo>
                  <a:pt x="123" y="726"/>
                </a:lnTo>
                <a:lnTo>
                  <a:pt x="112" y="720"/>
                </a:lnTo>
                <a:lnTo>
                  <a:pt x="99" y="712"/>
                </a:lnTo>
                <a:lnTo>
                  <a:pt x="93" y="707"/>
                </a:lnTo>
                <a:lnTo>
                  <a:pt x="87" y="701"/>
                </a:lnTo>
                <a:lnTo>
                  <a:pt x="81" y="694"/>
                </a:lnTo>
                <a:lnTo>
                  <a:pt x="77" y="686"/>
                </a:lnTo>
                <a:lnTo>
                  <a:pt x="77" y="686"/>
                </a:lnTo>
                <a:lnTo>
                  <a:pt x="72" y="678"/>
                </a:lnTo>
                <a:lnTo>
                  <a:pt x="66" y="669"/>
                </a:lnTo>
                <a:lnTo>
                  <a:pt x="54" y="654"/>
                </a:lnTo>
                <a:lnTo>
                  <a:pt x="51" y="645"/>
                </a:lnTo>
                <a:lnTo>
                  <a:pt x="47" y="637"/>
                </a:lnTo>
                <a:lnTo>
                  <a:pt x="47" y="632"/>
                </a:lnTo>
                <a:lnTo>
                  <a:pt x="47" y="628"/>
                </a:lnTo>
                <a:lnTo>
                  <a:pt x="48" y="624"/>
                </a:lnTo>
                <a:lnTo>
                  <a:pt x="49" y="620"/>
                </a:lnTo>
                <a:lnTo>
                  <a:pt x="49" y="620"/>
                </a:lnTo>
                <a:lnTo>
                  <a:pt x="55" y="605"/>
                </a:lnTo>
                <a:lnTo>
                  <a:pt x="63" y="580"/>
                </a:lnTo>
                <a:lnTo>
                  <a:pt x="78" y="514"/>
                </a:lnTo>
                <a:lnTo>
                  <a:pt x="92" y="450"/>
                </a:lnTo>
                <a:lnTo>
                  <a:pt x="100" y="416"/>
                </a:lnTo>
                <a:lnTo>
                  <a:pt x="100" y="416"/>
                </a:lnTo>
                <a:lnTo>
                  <a:pt x="104" y="399"/>
                </a:lnTo>
                <a:lnTo>
                  <a:pt x="105" y="394"/>
                </a:lnTo>
                <a:lnTo>
                  <a:pt x="104" y="393"/>
                </a:lnTo>
                <a:lnTo>
                  <a:pt x="104" y="393"/>
                </a:lnTo>
                <a:lnTo>
                  <a:pt x="104" y="393"/>
                </a:lnTo>
                <a:lnTo>
                  <a:pt x="90" y="396"/>
                </a:lnTo>
                <a:lnTo>
                  <a:pt x="83" y="397"/>
                </a:lnTo>
                <a:lnTo>
                  <a:pt x="81" y="397"/>
                </a:lnTo>
                <a:lnTo>
                  <a:pt x="79" y="396"/>
                </a:lnTo>
                <a:lnTo>
                  <a:pt x="79" y="396"/>
                </a:lnTo>
                <a:lnTo>
                  <a:pt x="88" y="375"/>
                </a:lnTo>
                <a:lnTo>
                  <a:pt x="94" y="359"/>
                </a:lnTo>
                <a:lnTo>
                  <a:pt x="96" y="352"/>
                </a:lnTo>
                <a:lnTo>
                  <a:pt x="96" y="346"/>
                </a:lnTo>
                <a:lnTo>
                  <a:pt x="96" y="346"/>
                </a:lnTo>
                <a:lnTo>
                  <a:pt x="98" y="338"/>
                </a:lnTo>
                <a:lnTo>
                  <a:pt x="98" y="333"/>
                </a:lnTo>
                <a:lnTo>
                  <a:pt x="100" y="329"/>
                </a:lnTo>
                <a:lnTo>
                  <a:pt x="100" y="329"/>
                </a:lnTo>
                <a:lnTo>
                  <a:pt x="99" y="330"/>
                </a:lnTo>
                <a:lnTo>
                  <a:pt x="94" y="332"/>
                </a:lnTo>
                <a:lnTo>
                  <a:pt x="92" y="332"/>
                </a:lnTo>
                <a:lnTo>
                  <a:pt x="87" y="332"/>
                </a:lnTo>
                <a:lnTo>
                  <a:pt x="82" y="329"/>
                </a:lnTo>
                <a:lnTo>
                  <a:pt x="77" y="326"/>
                </a:lnTo>
                <a:lnTo>
                  <a:pt x="77" y="326"/>
                </a:lnTo>
                <a:lnTo>
                  <a:pt x="65" y="317"/>
                </a:lnTo>
                <a:lnTo>
                  <a:pt x="57" y="308"/>
                </a:lnTo>
                <a:lnTo>
                  <a:pt x="52" y="300"/>
                </a:lnTo>
                <a:lnTo>
                  <a:pt x="49" y="295"/>
                </a:lnTo>
                <a:lnTo>
                  <a:pt x="49" y="266"/>
                </a:lnTo>
                <a:lnTo>
                  <a:pt x="49" y="266"/>
                </a:lnTo>
                <a:lnTo>
                  <a:pt x="51" y="265"/>
                </a:lnTo>
                <a:lnTo>
                  <a:pt x="52" y="264"/>
                </a:lnTo>
                <a:lnTo>
                  <a:pt x="51" y="262"/>
                </a:lnTo>
                <a:lnTo>
                  <a:pt x="47" y="256"/>
                </a:lnTo>
                <a:lnTo>
                  <a:pt x="47" y="256"/>
                </a:lnTo>
                <a:lnTo>
                  <a:pt x="34" y="239"/>
                </a:lnTo>
                <a:lnTo>
                  <a:pt x="26" y="229"/>
                </a:lnTo>
                <a:lnTo>
                  <a:pt x="26" y="229"/>
                </a:lnTo>
                <a:lnTo>
                  <a:pt x="18" y="225"/>
                </a:lnTo>
                <a:lnTo>
                  <a:pt x="12" y="222"/>
                </a:lnTo>
                <a:lnTo>
                  <a:pt x="10" y="219"/>
                </a:lnTo>
                <a:lnTo>
                  <a:pt x="10" y="219"/>
                </a:lnTo>
                <a:lnTo>
                  <a:pt x="12" y="213"/>
                </a:lnTo>
                <a:lnTo>
                  <a:pt x="13" y="210"/>
                </a:lnTo>
                <a:lnTo>
                  <a:pt x="13" y="206"/>
                </a:lnTo>
                <a:lnTo>
                  <a:pt x="13" y="206"/>
                </a:lnTo>
                <a:lnTo>
                  <a:pt x="13" y="203"/>
                </a:lnTo>
                <a:lnTo>
                  <a:pt x="14" y="200"/>
                </a:lnTo>
                <a:lnTo>
                  <a:pt x="17" y="199"/>
                </a:lnTo>
                <a:lnTo>
                  <a:pt x="17" y="1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id="{3863630C-2CBA-41A2-A86F-D9D127F4180A}"/>
              </a:ext>
            </a:extLst>
          </p:cNvPr>
          <p:cNvSpPr>
            <a:spLocks/>
          </p:cNvSpPr>
          <p:nvPr/>
        </p:nvSpPr>
        <p:spPr bwMode="auto">
          <a:xfrm>
            <a:off x="8418385" y="2618910"/>
            <a:ext cx="614994" cy="1776198"/>
          </a:xfrm>
          <a:custGeom>
            <a:avLst/>
            <a:gdLst>
              <a:gd name="T0" fmla="*/ 59 w 304"/>
              <a:gd name="T1" fmla="*/ 159 h 878"/>
              <a:gd name="T2" fmla="*/ 48 w 304"/>
              <a:gd name="T3" fmla="*/ 227 h 878"/>
              <a:gd name="T4" fmla="*/ 0 w 304"/>
              <a:gd name="T5" fmla="*/ 213 h 878"/>
              <a:gd name="T6" fmla="*/ 23 w 304"/>
              <a:gd name="T7" fmla="*/ 263 h 878"/>
              <a:gd name="T8" fmla="*/ 11 w 304"/>
              <a:gd name="T9" fmla="*/ 283 h 878"/>
              <a:gd name="T10" fmla="*/ 15 w 304"/>
              <a:gd name="T11" fmla="*/ 299 h 878"/>
              <a:gd name="T12" fmla="*/ 45 w 304"/>
              <a:gd name="T13" fmla="*/ 321 h 878"/>
              <a:gd name="T14" fmla="*/ 56 w 304"/>
              <a:gd name="T15" fmla="*/ 321 h 878"/>
              <a:gd name="T16" fmla="*/ 60 w 304"/>
              <a:gd name="T17" fmla="*/ 377 h 878"/>
              <a:gd name="T18" fmla="*/ 59 w 304"/>
              <a:gd name="T19" fmla="*/ 434 h 878"/>
              <a:gd name="T20" fmla="*/ 74 w 304"/>
              <a:gd name="T21" fmla="*/ 587 h 878"/>
              <a:gd name="T22" fmla="*/ 67 w 304"/>
              <a:gd name="T23" fmla="*/ 645 h 878"/>
              <a:gd name="T24" fmla="*/ 89 w 304"/>
              <a:gd name="T25" fmla="*/ 702 h 878"/>
              <a:gd name="T26" fmla="*/ 80 w 304"/>
              <a:gd name="T27" fmla="*/ 779 h 878"/>
              <a:gd name="T28" fmla="*/ 83 w 304"/>
              <a:gd name="T29" fmla="*/ 810 h 878"/>
              <a:gd name="T30" fmla="*/ 73 w 304"/>
              <a:gd name="T31" fmla="*/ 839 h 878"/>
              <a:gd name="T32" fmla="*/ 42 w 304"/>
              <a:gd name="T33" fmla="*/ 849 h 878"/>
              <a:gd name="T34" fmla="*/ 24 w 304"/>
              <a:gd name="T35" fmla="*/ 862 h 878"/>
              <a:gd name="T36" fmla="*/ 33 w 304"/>
              <a:gd name="T37" fmla="*/ 876 h 878"/>
              <a:gd name="T38" fmla="*/ 118 w 304"/>
              <a:gd name="T39" fmla="*/ 877 h 878"/>
              <a:gd name="T40" fmla="*/ 153 w 304"/>
              <a:gd name="T41" fmla="*/ 871 h 878"/>
              <a:gd name="T42" fmla="*/ 156 w 304"/>
              <a:gd name="T43" fmla="*/ 853 h 878"/>
              <a:gd name="T44" fmla="*/ 150 w 304"/>
              <a:gd name="T45" fmla="*/ 815 h 878"/>
              <a:gd name="T46" fmla="*/ 155 w 304"/>
              <a:gd name="T47" fmla="*/ 632 h 878"/>
              <a:gd name="T48" fmla="*/ 150 w 304"/>
              <a:gd name="T49" fmla="*/ 587 h 878"/>
              <a:gd name="T50" fmla="*/ 161 w 304"/>
              <a:gd name="T51" fmla="*/ 543 h 878"/>
              <a:gd name="T52" fmla="*/ 179 w 304"/>
              <a:gd name="T53" fmla="*/ 596 h 878"/>
              <a:gd name="T54" fmla="*/ 183 w 304"/>
              <a:gd name="T55" fmla="*/ 660 h 878"/>
              <a:gd name="T56" fmla="*/ 226 w 304"/>
              <a:gd name="T57" fmla="*/ 771 h 878"/>
              <a:gd name="T58" fmla="*/ 222 w 304"/>
              <a:gd name="T59" fmla="*/ 803 h 878"/>
              <a:gd name="T60" fmla="*/ 173 w 304"/>
              <a:gd name="T61" fmla="*/ 815 h 878"/>
              <a:gd name="T62" fmla="*/ 181 w 304"/>
              <a:gd name="T63" fmla="*/ 832 h 878"/>
              <a:gd name="T64" fmla="*/ 297 w 304"/>
              <a:gd name="T65" fmla="*/ 836 h 878"/>
              <a:gd name="T66" fmla="*/ 304 w 304"/>
              <a:gd name="T67" fmla="*/ 820 h 878"/>
              <a:gd name="T68" fmla="*/ 294 w 304"/>
              <a:gd name="T69" fmla="*/ 795 h 878"/>
              <a:gd name="T70" fmla="*/ 287 w 304"/>
              <a:gd name="T71" fmla="*/ 790 h 878"/>
              <a:gd name="T72" fmla="*/ 280 w 304"/>
              <a:gd name="T73" fmla="*/ 722 h 878"/>
              <a:gd name="T74" fmla="*/ 272 w 304"/>
              <a:gd name="T75" fmla="*/ 675 h 878"/>
              <a:gd name="T76" fmla="*/ 243 w 304"/>
              <a:gd name="T77" fmla="*/ 593 h 878"/>
              <a:gd name="T78" fmla="*/ 231 w 304"/>
              <a:gd name="T79" fmla="*/ 494 h 878"/>
              <a:gd name="T80" fmla="*/ 240 w 304"/>
              <a:gd name="T81" fmla="*/ 429 h 878"/>
              <a:gd name="T82" fmla="*/ 234 w 304"/>
              <a:gd name="T83" fmla="*/ 410 h 878"/>
              <a:gd name="T84" fmla="*/ 226 w 304"/>
              <a:gd name="T85" fmla="*/ 391 h 878"/>
              <a:gd name="T86" fmla="*/ 231 w 304"/>
              <a:gd name="T87" fmla="*/ 341 h 878"/>
              <a:gd name="T88" fmla="*/ 233 w 304"/>
              <a:gd name="T89" fmla="*/ 297 h 878"/>
              <a:gd name="T90" fmla="*/ 232 w 304"/>
              <a:gd name="T91" fmla="*/ 247 h 878"/>
              <a:gd name="T92" fmla="*/ 215 w 304"/>
              <a:gd name="T93" fmla="*/ 176 h 878"/>
              <a:gd name="T94" fmla="*/ 193 w 304"/>
              <a:gd name="T95" fmla="*/ 143 h 878"/>
              <a:gd name="T96" fmla="*/ 152 w 304"/>
              <a:gd name="T97" fmla="*/ 99 h 878"/>
              <a:gd name="T98" fmla="*/ 163 w 304"/>
              <a:gd name="T99" fmla="*/ 89 h 878"/>
              <a:gd name="T100" fmla="*/ 165 w 304"/>
              <a:gd name="T101" fmla="*/ 43 h 878"/>
              <a:gd name="T102" fmla="*/ 159 w 304"/>
              <a:gd name="T103" fmla="*/ 20 h 878"/>
              <a:gd name="T104" fmla="*/ 139 w 304"/>
              <a:gd name="T105" fmla="*/ 6 h 878"/>
              <a:gd name="T106" fmla="*/ 111 w 304"/>
              <a:gd name="T107" fmla="*/ 1 h 878"/>
              <a:gd name="T108" fmla="*/ 88 w 304"/>
              <a:gd name="T109" fmla="*/ 12 h 878"/>
              <a:gd name="T110" fmla="*/ 75 w 304"/>
              <a:gd name="T111" fmla="*/ 26 h 878"/>
              <a:gd name="T112" fmla="*/ 71 w 304"/>
              <a:gd name="T113" fmla="*/ 48 h 878"/>
              <a:gd name="T114" fmla="*/ 76 w 304"/>
              <a:gd name="T115" fmla="*/ 60 h 878"/>
              <a:gd name="T116" fmla="*/ 77 w 304"/>
              <a:gd name="T117" fmla="*/ 84 h 878"/>
              <a:gd name="T118" fmla="*/ 87 w 304"/>
              <a:gd name="T119" fmla="*/ 112 h 878"/>
              <a:gd name="T120" fmla="*/ 93 w 304"/>
              <a:gd name="T121" fmla="*/ 133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04" h="878">
                <a:moveTo>
                  <a:pt x="93" y="133"/>
                </a:moveTo>
                <a:lnTo>
                  <a:pt x="93" y="133"/>
                </a:lnTo>
                <a:lnTo>
                  <a:pt x="77" y="145"/>
                </a:lnTo>
                <a:lnTo>
                  <a:pt x="65" y="153"/>
                </a:lnTo>
                <a:lnTo>
                  <a:pt x="59" y="159"/>
                </a:lnTo>
                <a:lnTo>
                  <a:pt x="59" y="159"/>
                </a:lnTo>
                <a:lnTo>
                  <a:pt x="57" y="169"/>
                </a:lnTo>
                <a:lnTo>
                  <a:pt x="56" y="177"/>
                </a:lnTo>
                <a:lnTo>
                  <a:pt x="56" y="177"/>
                </a:lnTo>
                <a:lnTo>
                  <a:pt x="48" y="227"/>
                </a:lnTo>
                <a:lnTo>
                  <a:pt x="35" y="206"/>
                </a:lnTo>
                <a:lnTo>
                  <a:pt x="1" y="211"/>
                </a:lnTo>
                <a:lnTo>
                  <a:pt x="1" y="211"/>
                </a:lnTo>
                <a:lnTo>
                  <a:pt x="0" y="212"/>
                </a:lnTo>
                <a:lnTo>
                  <a:pt x="0" y="213"/>
                </a:lnTo>
                <a:lnTo>
                  <a:pt x="1" y="216"/>
                </a:lnTo>
                <a:lnTo>
                  <a:pt x="1" y="216"/>
                </a:lnTo>
                <a:lnTo>
                  <a:pt x="13" y="240"/>
                </a:lnTo>
                <a:lnTo>
                  <a:pt x="23" y="263"/>
                </a:lnTo>
                <a:lnTo>
                  <a:pt x="23" y="263"/>
                </a:lnTo>
                <a:lnTo>
                  <a:pt x="21" y="270"/>
                </a:lnTo>
                <a:lnTo>
                  <a:pt x="19" y="276"/>
                </a:lnTo>
                <a:lnTo>
                  <a:pt x="17" y="278"/>
                </a:lnTo>
                <a:lnTo>
                  <a:pt x="17" y="278"/>
                </a:lnTo>
                <a:lnTo>
                  <a:pt x="11" y="283"/>
                </a:lnTo>
                <a:lnTo>
                  <a:pt x="9" y="286"/>
                </a:lnTo>
                <a:lnTo>
                  <a:pt x="7" y="289"/>
                </a:lnTo>
                <a:lnTo>
                  <a:pt x="7" y="289"/>
                </a:lnTo>
                <a:lnTo>
                  <a:pt x="10" y="294"/>
                </a:lnTo>
                <a:lnTo>
                  <a:pt x="15" y="299"/>
                </a:lnTo>
                <a:lnTo>
                  <a:pt x="22" y="305"/>
                </a:lnTo>
                <a:lnTo>
                  <a:pt x="22" y="305"/>
                </a:lnTo>
                <a:lnTo>
                  <a:pt x="33" y="313"/>
                </a:lnTo>
                <a:lnTo>
                  <a:pt x="41" y="318"/>
                </a:lnTo>
                <a:lnTo>
                  <a:pt x="45" y="321"/>
                </a:lnTo>
                <a:lnTo>
                  <a:pt x="48" y="321"/>
                </a:lnTo>
                <a:lnTo>
                  <a:pt x="48" y="321"/>
                </a:lnTo>
                <a:lnTo>
                  <a:pt x="54" y="322"/>
                </a:lnTo>
                <a:lnTo>
                  <a:pt x="56" y="321"/>
                </a:lnTo>
                <a:lnTo>
                  <a:pt x="56" y="321"/>
                </a:lnTo>
                <a:lnTo>
                  <a:pt x="58" y="340"/>
                </a:lnTo>
                <a:lnTo>
                  <a:pt x="59" y="356"/>
                </a:lnTo>
                <a:lnTo>
                  <a:pt x="59" y="367"/>
                </a:lnTo>
                <a:lnTo>
                  <a:pt x="59" y="367"/>
                </a:lnTo>
                <a:lnTo>
                  <a:pt x="60" y="377"/>
                </a:lnTo>
                <a:lnTo>
                  <a:pt x="62" y="393"/>
                </a:lnTo>
                <a:lnTo>
                  <a:pt x="63" y="409"/>
                </a:lnTo>
                <a:lnTo>
                  <a:pt x="62" y="421"/>
                </a:lnTo>
                <a:lnTo>
                  <a:pt x="62" y="421"/>
                </a:lnTo>
                <a:lnTo>
                  <a:pt x="59" y="434"/>
                </a:lnTo>
                <a:lnTo>
                  <a:pt x="59" y="439"/>
                </a:lnTo>
                <a:lnTo>
                  <a:pt x="59" y="439"/>
                </a:lnTo>
                <a:lnTo>
                  <a:pt x="62" y="440"/>
                </a:lnTo>
                <a:lnTo>
                  <a:pt x="64" y="440"/>
                </a:lnTo>
                <a:lnTo>
                  <a:pt x="74" y="587"/>
                </a:lnTo>
                <a:lnTo>
                  <a:pt x="74" y="587"/>
                </a:lnTo>
                <a:lnTo>
                  <a:pt x="69" y="613"/>
                </a:lnTo>
                <a:lnTo>
                  <a:pt x="67" y="633"/>
                </a:lnTo>
                <a:lnTo>
                  <a:pt x="67" y="640"/>
                </a:lnTo>
                <a:lnTo>
                  <a:pt x="67" y="645"/>
                </a:lnTo>
                <a:lnTo>
                  <a:pt x="67" y="645"/>
                </a:lnTo>
                <a:lnTo>
                  <a:pt x="71" y="657"/>
                </a:lnTo>
                <a:lnTo>
                  <a:pt x="80" y="675"/>
                </a:lnTo>
                <a:lnTo>
                  <a:pt x="87" y="695"/>
                </a:lnTo>
                <a:lnTo>
                  <a:pt x="89" y="702"/>
                </a:lnTo>
                <a:lnTo>
                  <a:pt x="89" y="709"/>
                </a:lnTo>
                <a:lnTo>
                  <a:pt x="89" y="709"/>
                </a:lnTo>
                <a:lnTo>
                  <a:pt x="83" y="744"/>
                </a:lnTo>
                <a:lnTo>
                  <a:pt x="80" y="779"/>
                </a:lnTo>
                <a:lnTo>
                  <a:pt x="80" y="779"/>
                </a:lnTo>
                <a:lnTo>
                  <a:pt x="80" y="789"/>
                </a:lnTo>
                <a:lnTo>
                  <a:pt x="81" y="797"/>
                </a:lnTo>
                <a:lnTo>
                  <a:pt x="82" y="808"/>
                </a:lnTo>
                <a:lnTo>
                  <a:pt x="82" y="808"/>
                </a:lnTo>
                <a:lnTo>
                  <a:pt x="83" y="810"/>
                </a:lnTo>
                <a:lnTo>
                  <a:pt x="86" y="812"/>
                </a:lnTo>
                <a:lnTo>
                  <a:pt x="89" y="815"/>
                </a:lnTo>
                <a:lnTo>
                  <a:pt x="87" y="831"/>
                </a:lnTo>
                <a:lnTo>
                  <a:pt x="87" y="831"/>
                </a:lnTo>
                <a:lnTo>
                  <a:pt x="73" y="839"/>
                </a:lnTo>
                <a:lnTo>
                  <a:pt x="60" y="845"/>
                </a:lnTo>
                <a:lnTo>
                  <a:pt x="56" y="848"/>
                </a:lnTo>
                <a:lnTo>
                  <a:pt x="51" y="849"/>
                </a:lnTo>
                <a:lnTo>
                  <a:pt x="51" y="849"/>
                </a:lnTo>
                <a:lnTo>
                  <a:pt x="42" y="849"/>
                </a:lnTo>
                <a:lnTo>
                  <a:pt x="35" y="851"/>
                </a:lnTo>
                <a:lnTo>
                  <a:pt x="29" y="854"/>
                </a:lnTo>
                <a:lnTo>
                  <a:pt x="25" y="857"/>
                </a:lnTo>
                <a:lnTo>
                  <a:pt x="25" y="857"/>
                </a:lnTo>
                <a:lnTo>
                  <a:pt x="24" y="862"/>
                </a:lnTo>
                <a:lnTo>
                  <a:pt x="24" y="867"/>
                </a:lnTo>
                <a:lnTo>
                  <a:pt x="25" y="871"/>
                </a:lnTo>
                <a:lnTo>
                  <a:pt x="28" y="873"/>
                </a:lnTo>
                <a:lnTo>
                  <a:pt x="29" y="874"/>
                </a:lnTo>
                <a:lnTo>
                  <a:pt x="33" y="876"/>
                </a:lnTo>
                <a:lnTo>
                  <a:pt x="33" y="876"/>
                </a:lnTo>
                <a:lnTo>
                  <a:pt x="60" y="878"/>
                </a:lnTo>
                <a:lnTo>
                  <a:pt x="87" y="878"/>
                </a:lnTo>
                <a:lnTo>
                  <a:pt x="87" y="878"/>
                </a:lnTo>
                <a:lnTo>
                  <a:pt x="118" y="877"/>
                </a:lnTo>
                <a:lnTo>
                  <a:pt x="138" y="876"/>
                </a:lnTo>
                <a:lnTo>
                  <a:pt x="146" y="874"/>
                </a:lnTo>
                <a:lnTo>
                  <a:pt x="150" y="873"/>
                </a:lnTo>
                <a:lnTo>
                  <a:pt x="150" y="873"/>
                </a:lnTo>
                <a:lnTo>
                  <a:pt x="153" y="871"/>
                </a:lnTo>
                <a:lnTo>
                  <a:pt x="156" y="868"/>
                </a:lnTo>
                <a:lnTo>
                  <a:pt x="157" y="862"/>
                </a:lnTo>
                <a:lnTo>
                  <a:pt x="157" y="862"/>
                </a:lnTo>
                <a:lnTo>
                  <a:pt x="157" y="857"/>
                </a:lnTo>
                <a:lnTo>
                  <a:pt x="156" y="853"/>
                </a:lnTo>
                <a:lnTo>
                  <a:pt x="155" y="844"/>
                </a:lnTo>
                <a:lnTo>
                  <a:pt x="155" y="844"/>
                </a:lnTo>
                <a:lnTo>
                  <a:pt x="150" y="824"/>
                </a:lnTo>
                <a:lnTo>
                  <a:pt x="150" y="821"/>
                </a:lnTo>
                <a:lnTo>
                  <a:pt x="150" y="815"/>
                </a:lnTo>
                <a:lnTo>
                  <a:pt x="155" y="810"/>
                </a:lnTo>
                <a:lnTo>
                  <a:pt x="155" y="810"/>
                </a:lnTo>
                <a:lnTo>
                  <a:pt x="155" y="724"/>
                </a:lnTo>
                <a:lnTo>
                  <a:pt x="155" y="632"/>
                </a:lnTo>
                <a:lnTo>
                  <a:pt x="155" y="632"/>
                </a:lnTo>
                <a:lnTo>
                  <a:pt x="153" y="619"/>
                </a:lnTo>
                <a:lnTo>
                  <a:pt x="152" y="605"/>
                </a:lnTo>
                <a:lnTo>
                  <a:pt x="152" y="605"/>
                </a:lnTo>
                <a:lnTo>
                  <a:pt x="150" y="595"/>
                </a:lnTo>
                <a:lnTo>
                  <a:pt x="150" y="587"/>
                </a:lnTo>
                <a:lnTo>
                  <a:pt x="150" y="580"/>
                </a:lnTo>
                <a:lnTo>
                  <a:pt x="150" y="580"/>
                </a:lnTo>
                <a:lnTo>
                  <a:pt x="152" y="570"/>
                </a:lnTo>
                <a:lnTo>
                  <a:pt x="156" y="557"/>
                </a:lnTo>
                <a:lnTo>
                  <a:pt x="161" y="543"/>
                </a:lnTo>
                <a:lnTo>
                  <a:pt x="161" y="543"/>
                </a:lnTo>
                <a:lnTo>
                  <a:pt x="171" y="569"/>
                </a:lnTo>
                <a:lnTo>
                  <a:pt x="177" y="587"/>
                </a:lnTo>
                <a:lnTo>
                  <a:pt x="179" y="596"/>
                </a:lnTo>
                <a:lnTo>
                  <a:pt x="179" y="596"/>
                </a:lnTo>
                <a:lnTo>
                  <a:pt x="179" y="604"/>
                </a:lnTo>
                <a:lnTo>
                  <a:pt x="179" y="623"/>
                </a:lnTo>
                <a:lnTo>
                  <a:pt x="180" y="644"/>
                </a:lnTo>
                <a:lnTo>
                  <a:pt x="182" y="652"/>
                </a:lnTo>
                <a:lnTo>
                  <a:pt x="183" y="660"/>
                </a:lnTo>
                <a:lnTo>
                  <a:pt x="183" y="660"/>
                </a:lnTo>
                <a:lnTo>
                  <a:pt x="209" y="716"/>
                </a:lnTo>
                <a:lnTo>
                  <a:pt x="229" y="765"/>
                </a:lnTo>
                <a:lnTo>
                  <a:pt x="229" y="765"/>
                </a:lnTo>
                <a:lnTo>
                  <a:pt x="226" y="771"/>
                </a:lnTo>
                <a:lnTo>
                  <a:pt x="223" y="775"/>
                </a:lnTo>
                <a:lnTo>
                  <a:pt x="222" y="779"/>
                </a:lnTo>
                <a:lnTo>
                  <a:pt x="222" y="797"/>
                </a:lnTo>
                <a:lnTo>
                  <a:pt x="222" y="803"/>
                </a:lnTo>
                <a:lnTo>
                  <a:pt x="222" y="803"/>
                </a:lnTo>
                <a:lnTo>
                  <a:pt x="215" y="808"/>
                </a:lnTo>
                <a:lnTo>
                  <a:pt x="206" y="813"/>
                </a:lnTo>
                <a:lnTo>
                  <a:pt x="175" y="813"/>
                </a:lnTo>
                <a:lnTo>
                  <a:pt x="175" y="813"/>
                </a:lnTo>
                <a:lnTo>
                  <a:pt x="173" y="815"/>
                </a:lnTo>
                <a:lnTo>
                  <a:pt x="171" y="819"/>
                </a:lnTo>
                <a:lnTo>
                  <a:pt x="173" y="824"/>
                </a:lnTo>
                <a:lnTo>
                  <a:pt x="173" y="824"/>
                </a:lnTo>
                <a:lnTo>
                  <a:pt x="176" y="829"/>
                </a:lnTo>
                <a:lnTo>
                  <a:pt x="181" y="832"/>
                </a:lnTo>
                <a:lnTo>
                  <a:pt x="186" y="835"/>
                </a:lnTo>
                <a:lnTo>
                  <a:pt x="276" y="837"/>
                </a:lnTo>
                <a:lnTo>
                  <a:pt x="276" y="837"/>
                </a:lnTo>
                <a:lnTo>
                  <a:pt x="288" y="837"/>
                </a:lnTo>
                <a:lnTo>
                  <a:pt x="297" y="836"/>
                </a:lnTo>
                <a:lnTo>
                  <a:pt x="299" y="835"/>
                </a:lnTo>
                <a:lnTo>
                  <a:pt x="300" y="832"/>
                </a:lnTo>
                <a:lnTo>
                  <a:pt x="300" y="832"/>
                </a:lnTo>
                <a:lnTo>
                  <a:pt x="304" y="824"/>
                </a:lnTo>
                <a:lnTo>
                  <a:pt x="304" y="820"/>
                </a:lnTo>
                <a:lnTo>
                  <a:pt x="303" y="816"/>
                </a:lnTo>
                <a:lnTo>
                  <a:pt x="303" y="816"/>
                </a:lnTo>
                <a:lnTo>
                  <a:pt x="298" y="806"/>
                </a:lnTo>
                <a:lnTo>
                  <a:pt x="294" y="795"/>
                </a:lnTo>
                <a:lnTo>
                  <a:pt x="294" y="795"/>
                </a:lnTo>
                <a:lnTo>
                  <a:pt x="293" y="794"/>
                </a:lnTo>
                <a:lnTo>
                  <a:pt x="291" y="792"/>
                </a:lnTo>
                <a:lnTo>
                  <a:pt x="288" y="791"/>
                </a:lnTo>
                <a:lnTo>
                  <a:pt x="287" y="790"/>
                </a:lnTo>
                <a:lnTo>
                  <a:pt x="287" y="790"/>
                </a:lnTo>
                <a:lnTo>
                  <a:pt x="282" y="759"/>
                </a:lnTo>
                <a:lnTo>
                  <a:pt x="281" y="756"/>
                </a:lnTo>
                <a:lnTo>
                  <a:pt x="281" y="756"/>
                </a:lnTo>
                <a:lnTo>
                  <a:pt x="281" y="747"/>
                </a:lnTo>
                <a:lnTo>
                  <a:pt x="280" y="722"/>
                </a:lnTo>
                <a:lnTo>
                  <a:pt x="279" y="709"/>
                </a:lnTo>
                <a:lnTo>
                  <a:pt x="278" y="696"/>
                </a:lnTo>
                <a:lnTo>
                  <a:pt x="275" y="684"/>
                </a:lnTo>
                <a:lnTo>
                  <a:pt x="272" y="675"/>
                </a:lnTo>
                <a:lnTo>
                  <a:pt x="272" y="675"/>
                </a:lnTo>
                <a:lnTo>
                  <a:pt x="263" y="655"/>
                </a:lnTo>
                <a:lnTo>
                  <a:pt x="253" y="628"/>
                </a:lnTo>
                <a:lnTo>
                  <a:pt x="245" y="604"/>
                </a:lnTo>
                <a:lnTo>
                  <a:pt x="243" y="593"/>
                </a:lnTo>
                <a:lnTo>
                  <a:pt x="243" y="593"/>
                </a:lnTo>
                <a:lnTo>
                  <a:pt x="243" y="585"/>
                </a:lnTo>
                <a:lnTo>
                  <a:pt x="243" y="576"/>
                </a:lnTo>
                <a:lnTo>
                  <a:pt x="243" y="576"/>
                </a:lnTo>
                <a:lnTo>
                  <a:pt x="231" y="494"/>
                </a:lnTo>
                <a:lnTo>
                  <a:pt x="231" y="494"/>
                </a:lnTo>
                <a:lnTo>
                  <a:pt x="235" y="476"/>
                </a:lnTo>
                <a:lnTo>
                  <a:pt x="239" y="461"/>
                </a:lnTo>
                <a:lnTo>
                  <a:pt x="240" y="450"/>
                </a:lnTo>
                <a:lnTo>
                  <a:pt x="240" y="429"/>
                </a:lnTo>
                <a:lnTo>
                  <a:pt x="240" y="429"/>
                </a:lnTo>
                <a:lnTo>
                  <a:pt x="240" y="426"/>
                </a:lnTo>
                <a:lnTo>
                  <a:pt x="240" y="422"/>
                </a:lnTo>
                <a:lnTo>
                  <a:pt x="238" y="416"/>
                </a:lnTo>
                <a:lnTo>
                  <a:pt x="238" y="416"/>
                </a:lnTo>
                <a:lnTo>
                  <a:pt x="234" y="410"/>
                </a:lnTo>
                <a:lnTo>
                  <a:pt x="231" y="405"/>
                </a:lnTo>
                <a:lnTo>
                  <a:pt x="228" y="400"/>
                </a:lnTo>
                <a:lnTo>
                  <a:pt x="227" y="395"/>
                </a:lnTo>
                <a:lnTo>
                  <a:pt x="227" y="395"/>
                </a:lnTo>
                <a:lnTo>
                  <a:pt x="226" y="391"/>
                </a:lnTo>
                <a:lnTo>
                  <a:pt x="226" y="386"/>
                </a:lnTo>
                <a:lnTo>
                  <a:pt x="227" y="382"/>
                </a:lnTo>
                <a:lnTo>
                  <a:pt x="227" y="382"/>
                </a:lnTo>
                <a:lnTo>
                  <a:pt x="231" y="341"/>
                </a:lnTo>
                <a:lnTo>
                  <a:pt x="231" y="341"/>
                </a:lnTo>
                <a:lnTo>
                  <a:pt x="233" y="319"/>
                </a:lnTo>
                <a:lnTo>
                  <a:pt x="234" y="310"/>
                </a:lnTo>
                <a:lnTo>
                  <a:pt x="233" y="305"/>
                </a:lnTo>
                <a:lnTo>
                  <a:pt x="233" y="305"/>
                </a:lnTo>
                <a:lnTo>
                  <a:pt x="233" y="297"/>
                </a:lnTo>
                <a:lnTo>
                  <a:pt x="232" y="281"/>
                </a:lnTo>
                <a:lnTo>
                  <a:pt x="231" y="258"/>
                </a:lnTo>
                <a:lnTo>
                  <a:pt x="233" y="256"/>
                </a:lnTo>
                <a:lnTo>
                  <a:pt x="233" y="256"/>
                </a:lnTo>
                <a:lnTo>
                  <a:pt x="232" y="247"/>
                </a:lnTo>
                <a:lnTo>
                  <a:pt x="229" y="231"/>
                </a:lnTo>
                <a:lnTo>
                  <a:pt x="229" y="231"/>
                </a:lnTo>
                <a:lnTo>
                  <a:pt x="226" y="217"/>
                </a:lnTo>
                <a:lnTo>
                  <a:pt x="221" y="196"/>
                </a:lnTo>
                <a:lnTo>
                  <a:pt x="215" y="176"/>
                </a:lnTo>
                <a:lnTo>
                  <a:pt x="211" y="164"/>
                </a:lnTo>
                <a:lnTo>
                  <a:pt x="211" y="164"/>
                </a:lnTo>
                <a:lnTo>
                  <a:pt x="206" y="157"/>
                </a:lnTo>
                <a:lnTo>
                  <a:pt x="202" y="152"/>
                </a:lnTo>
                <a:lnTo>
                  <a:pt x="193" y="143"/>
                </a:lnTo>
                <a:lnTo>
                  <a:pt x="193" y="143"/>
                </a:lnTo>
                <a:lnTo>
                  <a:pt x="173" y="125"/>
                </a:lnTo>
                <a:lnTo>
                  <a:pt x="163" y="125"/>
                </a:lnTo>
                <a:lnTo>
                  <a:pt x="152" y="117"/>
                </a:lnTo>
                <a:lnTo>
                  <a:pt x="152" y="99"/>
                </a:lnTo>
                <a:lnTo>
                  <a:pt x="152" y="99"/>
                </a:lnTo>
                <a:lnTo>
                  <a:pt x="158" y="96"/>
                </a:lnTo>
                <a:lnTo>
                  <a:pt x="162" y="93"/>
                </a:lnTo>
                <a:lnTo>
                  <a:pt x="163" y="92"/>
                </a:lnTo>
                <a:lnTo>
                  <a:pt x="163" y="89"/>
                </a:lnTo>
                <a:lnTo>
                  <a:pt x="163" y="89"/>
                </a:lnTo>
                <a:lnTo>
                  <a:pt x="165" y="60"/>
                </a:lnTo>
                <a:lnTo>
                  <a:pt x="165" y="60"/>
                </a:lnTo>
                <a:lnTo>
                  <a:pt x="167" y="49"/>
                </a:lnTo>
                <a:lnTo>
                  <a:pt x="165" y="43"/>
                </a:lnTo>
                <a:lnTo>
                  <a:pt x="163" y="35"/>
                </a:lnTo>
                <a:lnTo>
                  <a:pt x="163" y="35"/>
                </a:lnTo>
                <a:lnTo>
                  <a:pt x="162" y="28"/>
                </a:lnTo>
                <a:lnTo>
                  <a:pt x="161" y="24"/>
                </a:lnTo>
                <a:lnTo>
                  <a:pt x="159" y="20"/>
                </a:lnTo>
                <a:lnTo>
                  <a:pt x="155" y="17"/>
                </a:lnTo>
                <a:lnTo>
                  <a:pt x="155" y="17"/>
                </a:lnTo>
                <a:lnTo>
                  <a:pt x="149" y="13"/>
                </a:lnTo>
                <a:lnTo>
                  <a:pt x="144" y="9"/>
                </a:lnTo>
                <a:lnTo>
                  <a:pt x="139" y="6"/>
                </a:lnTo>
                <a:lnTo>
                  <a:pt x="132" y="3"/>
                </a:lnTo>
                <a:lnTo>
                  <a:pt x="132" y="3"/>
                </a:lnTo>
                <a:lnTo>
                  <a:pt x="120" y="0"/>
                </a:lnTo>
                <a:lnTo>
                  <a:pt x="116" y="0"/>
                </a:lnTo>
                <a:lnTo>
                  <a:pt x="111" y="1"/>
                </a:lnTo>
                <a:lnTo>
                  <a:pt x="111" y="1"/>
                </a:lnTo>
                <a:lnTo>
                  <a:pt x="104" y="6"/>
                </a:lnTo>
                <a:lnTo>
                  <a:pt x="98" y="8"/>
                </a:lnTo>
                <a:lnTo>
                  <a:pt x="98" y="8"/>
                </a:lnTo>
                <a:lnTo>
                  <a:pt x="88" y="12"/>
                </a:lnTo>
                <a:lnTo>
                  <a:pt x="80" y="17"/>
                </a:lnTo>
                <a:lnTo>
                  <a:pt x="80" y="17"/>
                </a:lnTo>
                <a:lnTo>
                  <a:pt x="79" y="20"/>
                </a:lnTo>
                <a:lnTo>
                  <a:pt x="75" y="26"/>
                </a:lnTo>
                <a:lnTo>
                  <a:pt x="75" y="26"/>
                </a:lnTo>
                <a:lnTo>
                  <a:pt x="74" y="31"/>
                </a:lnTo>
                <a:lnTo>
                  <a:pt x="73" y="37"/>
                </a:lnTo>
                <a:lnTo>
                  <a:pt x="71" y="44"/>
                </a:lnTo>
                <a:lnTo>
                  <a:pt x="71" y="48"/>
                </a:lnTo>
                <a:lnTo>
                  <a:pt x="71" y="48"/>
                </a:lnTo>
                <a:lnTo>
                  <a:pt x="71" y="53"/>
                </a:lnTo>
                <a:lnTo>
                  <a:pt x="73" y="55"/>
                </a:lnTo>
                <a:lnTo>
                  <a:pt x="74" y="58"/>
                </a:lnTo>
                <a:lnTo>
                  <a:pt x="74" y="58"/>
                </a:lnTo>
                <a:lnTo>
                  <a:pt x="76" y="60"/>
                </a:lnTo>
                <a:lnTo>
                  <a:pt x="77" y="63"/>
                </a:lnTo>
                <a:lnTo>
                  <a:pt x="77" y="65"/>
                </a:lnTo>
                <a:lnTo>
                  <a:pt x="77" y="65"/>
                </a:lnTo>
                <a:lnTo>
                  <a:pt x="77" y="76"/>
                </a:lnTo>
                <a:lnTo>
                  <a:pt x="77" y="84"/>
                </a:lnTo>
                <a:lnTo>
                  <a:pt x="77" y="84"/>
                </a:lnTo>
                <a:lnTo>
                  <a:pt x="80" y="96"/>
                </a:lnTo>
                <a:lnTo>
                  <a:pt x="80" y="96"/>
                </a:lnTo>
                <a:lnTo>
                  <a:pt x="87" y="112"/>
                </a:lnTo>
                <a:lnTo>
                  <a:pt x="87" y="112"/>
                </a:lnTo>
                <a:lnTo>
                  <a:pt x="89" y="116"/>
                </a:lnTo>
                <a:lnTo>
                  <a:pt x="92" y="118"/>
                </a:lnTo>
                <a:lnTo>
                  <a:pt x="92" y="118"/>
                </a:lnTo>
                <a:lnTo>
                  <a:pt x="93" y="126"/>
                </a:lnTo>
                <a:lnTo>
                  <a:pt x="93" y="133"/>
                </a:lnTo>
                <a:lnTo>
                  <a:pt x="93" y="13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>
            <a:extLst>
              <a:ext uri="{FF2B5EF4-FFF2-40B4-BE49-F238E27FC236}">
                <a16:creationId xmlns:a16="http://schemas.microsoft.com/office/drawing/2014/main" id="{9CB7522F-9515-471B-BEF5-4F6132B9AE82}"/>
              </a:ext>
            </a:extLst>
          </p:cNvPr>
          <p:cNvSpPr>
            <a:spLocks noEditPoints="1"/>
          </p:cNvSpPr>
          <p:nvPr/>
        </p:nvSpPr>
        <p:spPr bwMode="auto">
          <a:xfrm>
            <a:off x="8399023" y="638690"/>
            <a:ext cx="723900" cy="1847850"/>
          </a:xfrm>
          <a:custGeom>
            <a:avLst/>
            <a:gdLst>
              <a:gd name="T0" fmla="*/ 481 w 914"/>
              <a:gd name="T1" fmla="*/ 1915 h 2328"/>
              <a:gd name="T2" fmla="*/ 438 w 914"/>
              <a:gd name="T3" fmla="*/ 2066 h 2328"/>
              <a:gd name="T4" fmla="*/ 457 w 914"/>
              <a:gd name="T5" fmla="*/ 2143 h 2328"/>
              <a:gd name="T6" fmla="*/ 438 w 914"/>
              <a:gd name="T7" fmla="*/ 2225 h 2328"/>
              <a:gd name="T8" fmla="*/ 374 w 914"/>
              <a:gd name="T9" fmla="*/ 2199 h 2328"/>
              <a:gd name="T10" fmla="*/ 329 w 914"/>
              <a:gd name="T11" fmla="*/ 2131 h 2328"/>
              <a:gd name="T12" fmla="*/ 397 w 914"/>
              <a:gd name="T13" fmla="*/ 1991 h 2328"/>
              <a:gd name="T14" fmla="*/ 461 w 914"/>
              <a:gd name="T15" fmla="*/ 1858 h 2328"/>
              <a:gd name="T16" fmla="*/ 635 w 914"/>
              <a:gd name="T17" fmla="*/ 88 h 2328"/>
              <a:gd name="T18" fmla="*/ 696 w 914"/>
              <a:gd name="T19" fmla="*/ 223 h 2328"/>
              <a:gd name="T20" fmla="*/ 653 w 914"/>
              <a:gd name="T21" fmla="*/ 271 h 2328"/>
              <a:gd name="T22" fmla="*/ 588 w 914"/>
              <a:gd name="T23" fmla="*/ 345 h 2328"/>
              <a:gd name="T24" fmla="*/ 591 w 914"/>
              <a:gd name="T25" fmla="*/ 375 h 2328"/>
              <a:gd name="T26" fmla="*/ 540 w 914"/>
              <a:gd name="T27" fmla="*/ 444 h 2328"/>
              <a:gd name="T28" fmla="*/ 561 w 914"/>
              <a:gd name="T29" fmla="*/ 624 h 2328"/>
              <a:gd name="T30" fmla="*/ 641 w 914"/>
              <a:gd name="T31" fmla="*/ 775 h 2328"/>
              <a:gd name="T32" fmla="*/ 732 w 914"/>
              <a:gd name="T33" fmla="*/ 765 h 2328"/>
              <a:gd name="T34" fmla="*/ 800 w 914"/>
              <a:gd name="T35" fmla="*/ 793 h 2328"/>
              <a:gd name="T36" fmla="*/ 909 w 914"/>
              <a:gd name="T37" fmla="*/ 755 h 2328"/>
              <a:gd name="T38" fmla="*/ 858 w 914"/>
              <a:gd name="T39" fmla="*/ 809 h 2328"/>
              <a:gd name="T40" fmla="*/ 795 w 914"/>
              <a:gd name="T41" fmla="*/ 877 h 2328"/>
              <a:gd name="T42" fmla="*/ 693 w 914"/>
              <a:gd name="T43" fmla="*/ 977 h 2328"/>
              <a:gd name="T44" fmla="*/ 715 w 914"/>
              <a:gd name="T45" fmla="*/ 1106 h 2328"/>
              <a:gd name="T46" fmla="*/ 734 w 914"/>
              <a:gd name="T47" fmla="*/ 1257 h 2328"/>
              <a:gd name="T48" fmla="*/ 746 w 914"/>
              <a:gd name="T49" fmla="*/ 1321 h 2328"/>
              <a:gd name="T50" fmla="*/ 727 w 914"/>
              <a:gd name="T51" fmla="*/ 1475 h 2328"/>
              <a:gd name="T52" fmla="*/ 706 w 914"/>
              <a:gd name="T53" fmla="*/ 1564 h 2328"/>
              <a:gd name="T54" fmla="*/ 730 w 914"/>
              <a:gd name="T55" fmla="*/ 1732 h 2328"/>
              <a:gd name="T56" fmla="*/ 702 w 914"/>
              <a:gd name="T57" fmla="*/ 1875 h 2328"/>
              <a:gd name="T58" fmla="*/ 649 w 914"/>
              <a:gd name="T59" fmla="*/ 2027 h 2328"/>
              <a:gd name="T60" fmla="*/ 640 w 914"/>
              <a:gd name="T61" fmla="*/ 2182 h 2328"/>
              <a:gd name="T62" fmla="*/ 697 w 914"/>
              <a:gd name="T63" fmla="*/ 2248 h 2328"/>
              <a:gd name="T64" fmla="*/ 762 w 914"/>
              <a:gd name="T65" fmla="*/ 2261 h 2328"/>
              <a:gd name="T66" fmla="*/ 760 w 914"/>
              <a:gd name="T67" fmla="*/ 2309 h 2328"/>
              <a:gd name="T68" fmla="*/ 457 w 914"/>
              <a:gd name="T69" fmla="*/ 2308 h 2328"/>
              <a:gd name="T70" fmla="*/ 121 w 914"/>
              <a:gd name="T71" fmla="*/ 2276 h 2328"/>
              <a:gd name="T72" fmla="*/ 102 w 914"/>
              <a:gd name="T73" fmla="*/ 2221 h 2328"/>
              <a:gd name="T74" fmla="*/ 131 w 914"/>
              <a:gd name="T75" fmla="*/ 2094 h 2328"/>
              <a:gd name="T76" fmla="*/ 166 w 914"/>
              <a:gd name="T77" fmla="*/ 2038 h 2328"/>
              <a:gd name="T78" fmla="*/ 189 w 914"/>
              <a:gd name="T79" fmla="*/ 1899 h 2328"/>
              <a:gd name="T80" fmla="*/ 231 w 914"/>
              <a:gd name="T81" fmla="*/ 1803 h 2328"/>
              <a:gd name="T82" fmla="*/ 274 w 914"/>
              <a:gd name="T83" fmla="*/ 1688 h 2328"/>
              <a:gd name="T84" fmla="*/ 255 w 914"/>
              <a:gd name="T85" fmla="*/ 1601 h 2328"/>
              <a:gd name="T86" fmla="*/ 265 w 914"/>
              <a:gd name="T87" fmla="*/ 1447 h 2328"/>
              <a:gd name="T88" fmla="*/ 246 w 914"/>
              <a:gd name="T89" fmla="*/ 1372 h 2328"/>
              <a:gd name="T90" fmla="*/ 234 w 914"/>
              <a:gd name="T91" fmla="*/ 1340 h 2328"/>
              <a:gd name="T92" fmla="*/ 171 w 914"/>
              <a:gd name="T93" fmla="*/ 1266 h 2328"/>
              <a:gd name="T94" fmla="*/ 88 w 914"/>
              <a:gd name="T95" fmla="*/ 1189 h 2328"/>
              <a:gd name="T96" fmla="*/ 24 w 914"/>
              <a:gd name="T97" fmla="*/ 1017 h 2328"/>
              <a:gd name="T98" fmla="*/ 0 w 914"/>
              <a:gd name="T99" fmla="*/ 877 h 2328"/>
              <a:gd name="T100" fmla="*/ 46 w 914"/>
              <a:gd name="T101" fmla="*/ 763 h 2328"/>
              <a:gd name="T102" fmla="*/ 70 w 914"/>
              <a:gd name="T103" fmla="*/ 611 h 2328"/>
              <a:gd name="T104" fmla="*/ 103 w 914"/>
              <a:gd name="T105" fmla="*/ 543 h 2328"/>
              <a:gd name="T106" fmla="*/ 139 w 914"/>
              <a:gd name="T107" fmla="*/ 507 h 2328"/>
              <a:gd name="T108" fmla="*/ 197 w 914"/>
              <a:gd name="T109" fmla="*/ 508 h 2328"/>
              <a:gd name="T110" fmla="*/ 226 w 914"/>
              <a:gd name="T111" fmla="*/ 419 h 2328"/>
              <a:gd name="T112" fmla="*/ 271 w 914"/>
              <a:gd name="T113" fmla="*/ 368 h 2328"/>
              <a:gd name="T114" fmla="*/ 330 w 914"/>
              <a:gd name="T115" fmla="*/ 341 h 2328"/>
              <a:gd name="T116" fmla="*/ 336 w 914"/>
              <a:gd name="T117" fmla="*/ 309 h 2328"/>
              <a:gd name="T118" fmla="*/ 361 w 914"/>
              <a:gd name="T119" fmla="*/ 92 h 2328"/>
              <a:gd name="T120" fmla="*/ 452 w 914"/>
              <a:gd name="T121" fmla="*/ 14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14" h="2328">
                <a:moveTo>
                  <a:pt x="466" y="1862"/>
                </a:moveTo>
                <a:lnTo>
                  <a:pt x="466" y="1862"/>
                </a:lnTo>
                <a:lnTo>
                  <a:pt x="480" y="1882"/>
                </a:lnTo>
                <a:lnTo>
                  <a:pt x="484" y="1892"/>
                </a:lnTo>
                <a:lnTo>
                  <a:pt x="486" y="1899"/>
                </a:lnTo>
                <a:lnTo>
                  <a:pt x="486" y="1899"/>
                </a:lnTo>
                <a:lnTo>
                  <a:pt x="486" y="1903"/>
                </a:lnTo>
                <a:lnTo>
                  <a:pt x="485" y="1907"/>
                </a:lnTo>
                <a:lnTo>
                  <a:pt x="481" y="1914"/>
                </a:lnTo>
                <a:lnTo>
                  <a:pt x="481" y="1914"/>
                </a:lnTo>
                <a:lnTo>
                  <a:pt x="481" y="1915"/>
                </a:lnTo>
                <a:lnTo>
                  <a:pt x="480" y="1915"/>
                </a:lnTo>
                <a:lnTo>
                  <a:pt x="477" y="1918"/>
                </a:lnTo>
                <a:lnTo>
                  <a:pt x="477" y="1994"/>
                </a:lnTo>
                <a:lnTo>
                  <a:pt x="477" y="1994"/>
                </a:lnTo>
                <a:lnTo>
                  <a:pt x="470" y="2006"/>
                </a:lnTo>
                <a:lnTo>
                  <a:pt x="464" y="2015"/>
                </a:lnTo>
                <a:lnTo>
                  <a:pt x="458" y="2025"/>
                </a:lnTo>
                <a:lnTo>
                  <a:pt x="452" y="2035"/>
                </a:lnTo>
                <a:lnTo>
                  <a:pt x="452" y="2035"/>
                </a:lnTo>
                <a:lnTo>
                  <a:pt x="445" y="2049"/>
                </a:lnTo>
                <a:lnTo>
                  <a:pt x="438" y="2066"/>
                </a:lnTo>
                <a:lnTo>
                  <a:pt x="434" y="2081"/>
                </a:lnTo>
                <a:lnTo>
                  <a:pt x="433" y="2089"/>
                </a:lnTo>
                <a:lnTo>
                  <a:pt x="433" y="2089"/>
                </a:lnTo>
                <a:lnTo>
                  <a:pt x="434" y="2097"/>
                </a:lnTo>
                <a:lnTo>
                  <a:pt x="437" y="2109"/>
                </a:lnTo>
                <a:lnTo>
                  <a:pt x="442" y="2122"/>
                </a:lnTo>
                <a:lnTo>
                  <a:pt x="448" y="2135"/>
                </a:lnTo>
                <a:lnTo>
                  <a:pt x="448" y="2135"/>
                </a:lnTo>
                <a:lnTo>
                  <a:pt x="449" y="2138"/>
                </a:lnTo>
                <a:lnTo>
                  <a:pt x="452" y="2139"/>
                </a:lnTo>
                <a:lnTo>
                  <a:pt x="457" y="2143"/>
                </a:lnTo>
                <a:lnTo>
                  <a:pt x="472" y="2147"/>
                </a:lnTo>
                <a:lnTo>
                  <a:pt x="472" y="2147"/>
                </a:lnTo>
                <a:lnTo>
                  <a:pt x="473" y="2159"/>
                </a:lnTo>
                <a:lnTo>
                  <a:pt x="474" y="2171"/>
                </a:lnTo>
                <a:lnTo>
                  <a:pt x="474" y="2171"/>
                </a:lnTo>
                <a:lnTo>
                  <a:pt x="472" y="2181"/>
                </a:lnTo>
                <a:lnTo>
                  <a:pt x="465" y="2198"/>
                </a:lnTo>
                <a:lnTo>
                  <a:pt x="457" y="2218"/>
                </a:lnTo>
                <a:lnTo>
                  <a:pt x="448" y="2237"/>
                </a:lnTo>
                <a:lnTo>
                  <a:pt x="448" y="2237"/>
                </a:lnTo>
                <a:lnTo>
                  <a:pt x="438" y="2225"/>
                </a:lnTo>
                <a:lnTo>
                  <a:pt x="432" y="2218"/>
                </a:lnTo>
                <a:lnTo>
                  <a:pt x="425" y="2213"/>
                </a:lnTo>
                <a:lnTo>
                  <a:pt x="425" y="2213"/>
                </a:lnTo>
                <a:lnTo>
                  <a:pt x="420" y="2210"/>
                </a:lnTo>
                <a:lnTo>
                  <a:pt x="414" y="2209"/>
                </a:lnTo>
                <a:lnTo>
                  <a:pt x="402" y="2209"/>
                </a:lnTo>
                <a:lnTo>
                  <a:pt x="392" y="2208"/>
                </a:lnTo>
                <a:lnTo>
                  <a:pt x="386" y="2206"/>
                </a:lnTo>
                <a:lnTo>
                  <a:pt x="382" y="2203"/>
                </a:lnTo>
                <a:lnTo>
                  <a:pt x="382" y="2203"/>
                </a:lnTo>
                <a:lnTo>
                  <a:pt x="374" y="2199"/>
                </a:lnTo>
                <a:lnTo>
                  <a:pt x="369" y="2194"/>
                </a:lnTo>
                <a:lnTo>
                  <a:pt x="364" y="2190"/>
                </a:lnTo>
                <a:lnTo>
                  <a:pt x="357" y="2186"/>
                </a:lnTo>
                <a:lnTo>
                  <a:pt x="357" y="2186"/>
                </a:lnTo>
                <a:lnTo>
                  <a:pt x="350" y="2183"/>
                </a:lnTo>
                <a:lnTo>
                  <a:pt x="341" y="2183"/>
                </a:lnTo>
                <a:lnTo>
                  <a:pt x="324" y="2183"/>
                </a:lnTo>
                <a:lnTo>
                  <a:pt x="324" y="2145"/>
                </a:lnTo>
                <a:lnTo>
                  <a:pt x="324" y="2145"/>
                </a:lnTo>
                <a:lnTo>
                  <a:pt x="326" y="2138"/>
                </a:lnTo>
                <a:lnTo>
                  <a:pt x="329" y="2131"/>
                </a:lnTo>
                <a:lnTo>
                  <a:pt x="332" y="2125"/>
                </a:lnTo>
                <a:lnTo>
                  <a:pt x="336" y="2118"/>
                </a:lnTo>
                <a:lnTo>
                  <a:pt x="336" y="2118"/>
                </a:lnTo>
                <a:lnTo>
                  <a:pt x="342" y="2111"/>
                </a:lnTo>
                <a:lnTo>
                  <a:pt x="349" y="2105"/>
                </a:lnTo>
                <a:lnTo>
                  <a:pt x="354" y="2098"/>
                </a:lnTo>
                <a:lnTo>
                  <a:pt x="357" y="2091"/>
                </a:lnTo>
                <a:lnTo>
                  <a:pt x="357" y="2091"/>
                </a:lnTo>
                <a:lnTo>
                  <a:pt x="378" y="2041"/>
                </a:lnTo>
                <a:lnTo>
                  <a:pt x="389" y="2015"/>
                </a:lnTo>
                <a:lnTo>
                  <a:pt x="397" y="1991"/>
                </a:lnTo>
                <a:lnTo>
                  <a:pt x="397" y="1991"/>
                </a:lnTo>
                <a:lnTo>
                  <a:pt x="413" y="1953"/>
                </a:lnTo>
                <a:lnTo>
                  <a:pt x="413" y="1953"/>
                </a:lnTo>
                <a:lnTo>
                  <a:pt x="422" y="1929"/>
                </a:lnTo>
                <a:lnTo>
                  <a:pt x="430" y="1903"/>
                </a:lnTo>
                <a:lnTo>
                  <a:pt x="436" y="1890"/>
                </a:lnTo>
                <a:lnTo>
                  <a:pt x="441" y="1878"/>
                </a:lnTo>
                <a:lnTo>
                  <a:pt x="448" y="1866"/>
                </a:lnTo>
                <a:lnTo>
                  <a:pt x="454" y="1855"/>
                </a:lnTo>
                <a:lnTo>
                  <a:pt x="454" y="1855"/>
                </a:lnTo>
                <a:lnTo>
                  <a:pt x="461" y="1858"/>
                </a:lnTo>
                <a:lnTo>
                  <a:pt x="465" y="1859"/>
                </a:lnTo>
                <a:lnTo>
                  <a:pt x="466" y="1862"/>
                </a:lnTo>
                <a:lnTo>
                  <a:pt x="466" y="1862"/>
                </a:lnTo>
                <a:close/>
                <a:moveTo>
                  <a:pt x="585" y="49"/>
                </a:moveTo>
                <a:lnTo>
                  <a:pt x="585" y="49"/>
                </a:lnTo>
                <a:lnTo>
                  <a:pt x="599" y="56"/>
                </a:lnTo>
                <a:lnTo>
                  <a:pt x="612" y="64"/>
                </a:lnTo>
                <a:lnTo>
                  <a:pt x="624" y="74"/>
                </a:lnTo>
                <a:lnTo>
                  <a:pt x="629" y="81"/>
                </a:lnTo>
                <a:lnTo>
                  <a:pt x="635" y="88"/>
                </a:lnTo>
                <a:lnTo>
                  <a:pt x="635" y="88"/>
                </a:lnTo>
                <a:lnTo>
                  <a:pt x="645" y="102"/>
                </a:lnTo>
                <a:lnTo>
                  <a:pt x="655" y="118"/>
                </a:lnTo>
                <a:lnTo>
                  <a:pt x="676" y="151"/>
                </a:lnTo>
                <a:lnTo>
                  <a:pt x="676" y="151"/>
                </a:lnTo>
                <a:lnTo>
                  <a:pt x="683" y="163"/>
                </a:lnTo>
                <a:lnTo>
                  <a:pt x="691" y="176"/>
                </a:lnTo>
                <a:lnTo>
                  <a:pt x="696" y="188"/>
                </a:lnTo>
                <a:lnTo>
                  <a:pt x="697" y="197"/>
                </a:lnTo>
                <a:lnTo>
                  <a:pt x="697" y="197"/>
                </a:lnTo>
                <a:lnTo>
                  <a:pt x="696" y="208"/>
                </a:lnTo>
                <a:lnTo>
                  <a:pt x="696" y="223"/>
                </a:lnTo>
                <a:lnTo>
                  <a:pt x="695" y="248"/>
                </a:lnTo>
                <a:lnTo>
                  <a:pt x="695" y="248"/>
                </a:lnTo>
                <a:lnTo>
                  <a:pt x="691" y="248"/>
                </a:lnTo>
                <a:lnTo>
                  <a:pt x="687" y="245"/>
                </a:lnTo>
                <a:lnTo>
                  <a:pt x="683" y="244"/>
                </a:lnTo>
                <a:lnTo>
                  <a:pt x="679" y="244"/>
                </a:lnTo>
                <a:lnTo>
                  <a:pt x="679" y="244"/>
                </a:lnTo>
                <a:lnTo>
                  <a:pt x="676" y="244"/>
                </a:lnTo>
                <a:lnTo>
                  <a:pt x="672" y="248"/>
                </a:lnTo>
                <a:lnTo>
                  <a:pt x="664" y="259"/>
                </a:lnTo>
                <a:lnTo>
                  <a:pt x="653" y="271"/>
                </a:lnTo>
                <a:lnTo>
                  <a:pt x="644" y="280"/>
                </a:lnTo>
                <a:lnTo>
                  <a:pt x="644" y="280"/>
                </a:lnTo>
                <a:lnTo>
                  <a:pt x="635" y="289"/>
                </a:lnTo>
                <a:lnTo>
                  <a:pt x="623" y="297"/>
                </a:lnTo>
                <a:lnTo>
                  <a:pt x="612" y="307"/>
                </a:lnTo>
                <a:lnTo>
                  <a:pt x="600" y="316"/>
                </a:lnTo>
                <a:lnTo>
                  <a:pt x="600" y="316"/>
                </a:lnTo>
                <a:lnTo>
                  <a:pt x="596" y="323"/>
                </a:lnTo>
                <a:lnTo>
                  <a:pt x="592" y="331"/>
                </a:lnTo>
                <a:lnTo>
                  <a:pt x="589" y="339"/>
                </a:lnTo>
                <a:lnTo>
                  <a:pt x="588" y="345"/>
                </a:lnTo>
                <a:lnTo>
                  <a:pt x="588" y="345"/>
                </a:lnTo>
                <a:lnTo>
                  <a:pt x="589" y="349"/>
                </a:lnTo>
                <a:lnTo>
                  <a:pt x="593" y="353"/>
                </a:lnTo>
                <a:lnTo>
                  <a:pt x="596" y="357"/>
                </a:lnTo>
                <a:lnTo>
                  <a:pt x="599" y="363"/>
                </a:lnTo>
                <a:lnTo>
                  <a:pt x="599" y="363"/>
                </a:lnTo>
                <a:lnTo>
                  <a:pt x="597" y="367"/>
                </a:lnTo>
                <a:lnTo>
                  <a:pt x="596" y="369"/>
                </a:lnTo>
                <a:lnTo>
                  <a:pt x="593" y="373"/>
                </a:lnTo>
                <a:lnTo>
                  <a:pt x="591" y="375"/>
                </a:lnTo>
                <a:lnTo>
                  <a:pt x="591" y="375"/>
                </a:lnTo>
                <a:lnTo>
                  <a:pt x="589" y="376"/>
                </a:lnTo>
                <a:lnTo>
                  <a:pt x="587" y="377"/>
                </a:lnTo>
                <a:lnTo>
                  <a:pt x="584" y="379"/>
                </a:lnTo>
                <a:lnTo>
                  <a:pt x="581" y="380"/>
                </a:lnTo>
                <a:lnTo>
                  <a:pt x="581" y="380"/>
                </a:lnTo>
                <a:lnTo>
                  <a:pt x="572" y="389"/>
                </a:lnTo>
                <a:lnTo>
                  <a:pt x="561" y="403"/>
                </a:lnTo>
                <a:lnTo>
                  <a:pt x="544" y="428"/>
                </a:lnTo>
                <a:lnTo>
                  <a:pt x="544" y="428"/>
                </a:lnTo>
                <a:lnTo>
                  <a:pt x="543" y="433"/>
                </a:lnTo>
                <a:lnTo>
                  <a:pt x="540" y="444"/>
                </a:lnTo>
                <a:lnTo>
                  <a:pt x="536" y="471"/>
                </a:lnTo>
                <a:lnTo>
                  <a:pt x="533" y="500"/>
                </a:lnTo>
                <a:lnTo>
                  <a:pt x="532" y="522"/>
                </a:lnTo>
                <a:lnTo>
                  <a:pt x="532" y="522"/>
                </a:lnTo>
                <a:lnTo>
                  <a:pt x="533" y="538"/>
                </a:lnTo>
                <a:lnTo>
                  <a:pt x="535" y="554"/>
                </a:lnTo>
                <a:lnTo>
                  <a:pt x="537" y="567"/>
                </a:lnTo>
                <a:lnTo>
                  <a:pt x="540" y="580"/>
                </a:lnTo>
                <a:lnTo>
                  <a:pt x="545" y="592"/>
                </a:lnTo>
                <a:lnTo>
                  <a:pt x="549" y="603"/>
                </a:lnTo>
                <a:lnTo>
                  <a:pt x="561" y="624"/>
                </a:lnTo>
                <a:lnTo>
                  <a:pt x="573" y="647"/>
                </a:lnTo>
                <a:lnTo>
                  <a:pt x="587" y="671"/>
                </a:lnTo>
                <a:lnTo>
                  <a:pt x="600" y="702"/>
                </a:lnTo>
                <a:lnTo>
                  <a:pt x="607" y="719"/>
                </a:lnTo>
                <a:lnTo>
                  <a:pt x="612" y="738"/>
                </a:lnTo>
                <a:lnTo>
                  <a:pt x="612" y="738"/>
                </a:lnTo>
                <a:lnTo>
                  <a:pt x="616" y="747"/>
                </a:lnTo>
                <a:lnTo>
                  <a:pt x="621" y="758"/>
                </a:lnTo>
                <a:lnTo>
                  <a:pt x="635" y="779"/>
                </a:lnTo>
                <a:lnTo>
                  <a:pt x="635" y="779"/>
                </a:lnTo>
                <a:lnTo>
                  <a:pt x="641" y="775"/>
                </a:lnTo>
                <a:lnTo>
                  <a:pt x="648" y="769"/>
                </a:lnTo>
                <a:lnTo>
                  <a:pt x="655" y="763"/>
                </a:lnTo>
                <a:lnTo>
                  <a:pt x="659" y="761"/>
                </a:lnTo>
                <a:lnTo>
                  <a:pt x="661" y="761"/>
                </a:lnTo>
                <a:lnTo>
                  <a:pt x="706" y="761"/>
                </a:lnTo>
                <a:lnTo>
                  <a:pt x="706" y="761"/>
                </a:lnTo>
                <a:lnTo>
                  <a:pt x="711" y="763"/>
                </a:lnTo>
                <a:lnTo>
                  <a:pt x="716" y="765"/>
                </a:lnTo>
                <a:lnTo>
                  <a:pt x="724" y="765"/>
                </a:lnTo>
                <a:lnTo>
                  <a:pt x="724" y="765"/>
                </a:lnTo>
                <a:lnTo>
                  <a:pt x="732" y="765"/>
                </a:lnTo>
                <a:lnTo>
                  <a:pt x="743" y="762"/>
                </a:lnTo>
                <a:lnTo>
                  <a:pt x="754" y="759"/>
                </a:lnTo>
                <a:lnTo>
                  <a:pt x="760" y="758"/>
                </a:lnTo>
                <a:lnTo>
                  <a:pt x="760" y="758"/>
                </a:lnTo>
                <a:lnTo>
                  <a:pt x="768" y="758"/>
                </a:lnTo>
                <a:lnTo>
                  <a:pt x="772" y="761"/>
                </a:lnTo>
                <a:lnTo>
                  <a:pt x="776" y="763"/>
                </a:lnTo>
                <a:lnTo>
                  <a:pt x="779" y="767"/>
                </a:lnTo>
                <a:lnTo>
                  <a:pt x="787" y="778"/>
                </a:lnTo>
                <a:lnTo>
                  <a:pt x="792" y="785"/>
                </a:lnTo>
                <a:lnTo>
                  <a:pt x="800" y="793"/>
                </a:lnTo>
                <a:lnTo>
                  <a:pt x="905" y="737"/>
                </a:lnTo>
                <a:lnTo>
                  <a:pt x="905" y="737"/>
                </a:lnTo>
                <a:lnTo>
                  <a:pt x="913" y="742"/>
                </a:lnTo>
                <a:lnTo>
                  <a:pt x="914" y="743"/>
                </a:lnTo>
                <a:lnTo>
                  <a:pt x="914" y="746"/>
                </a:lnTo>
                <a:lnTo>
                  <a:pt x="914" y="746"/>
                </a:lnTo>
                <a:lnTo>
                  <a:pt x="914" y="750"/>
                </a:lnTo>
                <a:lnTo>
                  <a:pt x="913" y="754"/>
                </a:lnTo>
                <a:lnTo>
                  <a:pt x="911" y="755"/>
                </a:lnTo>
                <a:lnTo>
                  <a:pt x="909" y="755"/>
                </a:lnTo>
                <a:lnTo>
                  <a:pt x="909" y="755"/>
                </a:lnTo>
                <a:lnTo>
                  <a:pt x="892" y="767"/>
                </a:lnTo>
                <a:lnTo>
                  <a:pt x="875" y="778"/>
                </a:lnTo>
                <a:lnTo>
                  <a:pt x="859" y="789"/>
                </a:lnTo>
                <a:lnTo>
                  <a:pt x="855" y="791"/>
                </a:lnTo>
                <a:lnTo>
                  <a:pt x="854" y="794"/>
                </a:lnTo>
                <a:lnTo>
                  <a:pt x="854" y="794"/>
                </a:lnTo>
                <a:lnTo>
                  <a:pt x="854" y="799"/>
                </a:lnTo>
                <a:lnTo>
                  <a:pt x="855" y="802"/>
                </a:lnTo>
                <a:lnTo>
                  <a:pt x="858" y="806"/>
                </a:lnTo>
                <a:lnTo>
                  <a:pt x="858" y="809"/>
                </a:lnTo>
                <a:lnTo>
                  <a:pt x="858" y="809"/>
                </a:lnTo>
                <a:lnTo>
                  <a:pt x="858" y="811"/>
                </a:lnTo>
                <a:lnTo>
                  <a:pt x="855" y="815"/>
                </a:lnTo>
                <a:lnTo>
                  <a:pt x="850" y="822"/>
                </a:lnTo>
                <a:lnTo>
                  <a:pt x="840" y="830"/>
                </a:lnTo>
                <a:lnTo>
                  <a:pt x="831" y="837"/>
                </a:lnTo>
                <a:lnTo>
                  <a:pt x="802" y="855"/>
                </a:lnTo>
                <a:lnTo>
                  <a:pt x="802" y="855"/>
                </a:lnTo>
                <a:lnTo>
                  <a:pt x="802" y="861"/>
                </a:lnTo>
                <a:lnTo>
                  <a:pt x="800" y="866"/>
                </a:lnTo>
                <a:lnTo>
                  <a:pt x="798" y="871"/>
                </a:lnTo>
                <a:lnTo>
                  <a:pt x="795" y="877"/>
                </a:lnTo>
                <a:lnTo>
                  <a:pt x="795" y="877"/>
                </a:lnTo>
                <a:lnTo>
                  <a:pt x="780" y="891"/>
                </a:lnTo>
                <a:lnTo>
                  <a:pt x="766" y="907"/>
                </a:lnTo>
                <a:lnTo>
                  <a:pt x="751" y="923"/>
                </a:lnTo>
                <a:lnTo>
                  <a:pt x="736" y="935"/>
                </a:lnTo>
                <a:lnTo>
                  <a:pt x="736" y="935"/>
                </a:lnTo>
                <a:lnTo>
                  <a:pt x="711" y="955"/>
                </a:lnTo>
                <a:lnTo>
                  <a:pt x="703" y="961"/>
                </a:lnTo>
                <a:lnTo>
                  <a:pt x="697" y="966"/>
                </a:lnTo>
                <a:lnTo>
                  <a:pt x="695" y="971"/>
                </a:lnTo>
                <a:lnTo>
                  <a:pt x="693" y="977"/>
                </a:lnTo>
                <a:lnTo>
                  <a:pt x="692" y="991"/>
                </a:lnTo>
                <a:lnTo>
                  <a:pt x="692" y="991"/>
                </a:lnTo>
                <a:lnTo>
                  <a:pt x="693" y="1005"/>
                </a:lnTo>
                <a:lnTo>
                  <a:pt x="695" y="1018"/>
                </a:lnTo>
                <a:lnTo>
                  <a:pt x="702" y="1046"/>
                </a:lnTo>
                <a:lnTo>
                  <a:pt x="708" y="1074"/>
                </a:lnTo>
                <a:lnTo>
                  <a:pt x="711" y="1088"/>
                </a:lnTo>
                <a:lnTo>
                  <a:pt x="712" y="1101"/>
                </a:lnTo>
                <a:lnTo>
                  <a:pt x="712" y="1101"/>
                </a:lnTo>
                <a:lnTo>
                  <a:pt x="714" y="1104"/>
                </a:lnTo>
                <a:lnTo>
                  <a:pt x="715" y="1106"/>
                </a:lnTo>
                <a:lnTo>
                  <a:pt x="716" y="1109"/>
                </a:lnTo>
                <a:lnTo>
                  <a:pt x="718" y="1114"/>
                </a:lnTo>
                <a:lnTo>
                  <a:pt x="718" y="1160"/>
                </a:lnTo>
                <a:lnTo>
                  <a:pt x="718" y="1160"/>
                </a:lnTo>
                <a:lnTo>
                  <a:pt x="726" y="1178"/>
                </a:lnTo>
                <a:lnTo>
                  <a:pt x="728" y="1185"/>
                </a:lnTo>
                <a:lnTo>
                  <a:pt x="730" y="1192"/>
                </a:lnTo>
                <a:lnTo>
                  <a:pt x="730" y="1236"/>
                </a:lnTo>
                <a:lnTo>
                  <a:pt x="730" y="1236"/>
                </a:lnTo>
                <a:lnTo>
                  <a:pt x="732" y="1248"/>
                </a:lnTo>
                <a:lnTo>
                  <a:pt x="734" y="1257"/>
                </a:lnTo>
                <a:lnTo>
                  <a:pt x="734" y="1257"/>
                </a:lnTo>
                <a:lnTo>
                  <a:pt x="734" y="1262"/>
                </a:lnTo>
                <a:lnTo>
                  <a:pt x="732" y="1269"/>
                </a:lnTo>
                <a:lnTo>
                  <a:pt x="730" y="1274"/>
                </a:lnTo>
                <a:lnTo>
                  <a:pt x="730" y="1280"/>
                </a:lnTo>
                <a:lnTo>
                  <a:pt x="730" y="1280"/>
                </a:lnTo>
                <a:lnTo>
                  <a:pt x="731" y="1285"/>
                </a:lnTo>
                <a:lnTo>
                  <a:pt x="736" y="1296"/>
                </a:lnTo>
                <a:lnTo>
                  <a:pt x="742" y="1308"/>
                </a:lnTo>
                <a:lnTo>
                  <a:pt x="746" y="1321"/>
                </a:lnTo>
                <a:lnTo>
                  <a:pt x="746" y="1321"/>
                </a:lnTo>
                <a:lnTo>
                  <a:pt x="750" y="1336"/>
                </a:lnTo>
                <a:lnTo>
                  <a:pt x="752" y="1353"/>
                </a:lnTo>
                <a:lnTo>
                  <a:pt x="756" y="1377"/>
                </a:lnTo>
                <a:lnTo>
                  <a:pt x="756" y="1377"/>
                </a:lnTo>
                <a:lnTo>
                  <a:pt x="755" y="1384"/>
                </a:lnTo>
                <a:lnTo>
                  <a:pt x="752" y="1387"/>
                </a:lnTo>
                <a:lnTo>
                  <a:pt x="747" y="1391"/>
                </a:lnTo>
                <a:lnTo>
                  <a:pt x="739" y="1396"/>
                </a:lnTo>
                <a:lnTo>
                  <a:pt x="739" y="1465"/>
                </a:lnTo>
                <a:lnTo>
                  <a:pt x="739" y="1465"/>
                </a:lnTo>
                <a:lnTo>
                  <a:pt x="727" y="1475"/>
                </a:lnTo>
                <a:lnTo>
                  <a:pt x="716" y="1481"/>
                </a:lnTo>
                <a:lnTo>
                  <a:pt x="702" y="1488"/>
                </a:lnTo>
                <a:lnTo>
                  <a:pt x="696" y="1492"/>
                </a:lnTo>
                <a:lnTo>
                  <a:pt x="692" y="1497"/>
                </a:lnTo>
                <a:lnTo>
                  <a:pt x="691" y="1504"/>
                </a:lnTo>
                <a:lnTo>
                  <a:pt x="691" y="1516"/>
                </a:lnTo>
                <a:lnTo>
                  <a:pt x="691" y="1516"/>
                </a:lnTo>
                <a:lnTo>
                  <a:pt x="692" y="1528"/>
                </a:lnTo>
                <a:lnTo>
                  <a:pt x="695" y="1541"/>
                </a:lnTo>
                <a:lnTo>
                  <a:pt x="700" y="1552"/>
                </a:lnTo>
                <a:lnTo>
                  <a:pt x="706" y="1564"/>
                </a:lnTo>
                <a:lnTo>
                  <a:pt x="715" y="1584"/>
                </a:lnTo>
                <a:lnTo>
                  <a:pt x="719" y="1593"/>
                </a:lnTo>
                <a:lnTo>
                  <a:pt x="719" y="1601"/>
                </a:lnTo>
                <a:lnTo>
                  <a:pt x="719" y="1682"/>
                </a:lnTo>
                <a:lnTo>
                  <a:pt x="719" y="1682"/>
                </a:lnTo>
                <a:lnTo>
                  <a:pt x="723" y="1687"/>
                </a:lnTo>
                <a:lnTo>
                  <a:pt x="726" y="1694"/>
                </a:lnTo>
                <a:lnTo>
                  <a:pt x="728" y="1707"/>
                </a:lnTo>
                <a:lnTo>
                  <a:pt x="730" y="1722"/>
                </a:lnTo>
                <a:lnTo>
                  <a:pt x="730" y="1732"/>
                </a:lnTo>
                <a:lnTo>
                  <a:pt x="730" y="1732"/>
                </a:lnTo>
                <a:lnTo>
                  <a:pt x="728" y="1768"/>
                </a:lnTo>
                <a:lnTo>
                  <a:pt x="726" y="1795"/>
                </a:lnTo>
                <a:lnTo>
                  <a:pt x="724" y="1808"/>
                </a:lnTo>
                <a:lnTo>
                  <a:pt x="722" y="1820"/>
                </a:lnTo>
                <a:lnTo>
                  <a:pt x="722" y="1820"/>
                </a:lnTo>
                <a:lnTo>
                  <a:pt x="719" y="1830"/>
                </a:lnTo>
                <a:lnTo>
                  <a:pt x="715" y="1839"/>
                </a:lnTo>
                <a:lnTo>
                  <a:pt x="710" y="1848"/>
                </a:lnTo>
                <a:lnTo>
                  <a:pt x="706" y="1859"/>
                </a:lnTo>
                <a:lnTo>
                  <a:pt x="706" y="1859"/>
                </a:lnTo>
                <a:lnTo>
                  <a:pt x="702" y="1875"/>
                </a:lnTo>
                <a:lnTo>
                  <a:pt x="697" y="1891"/>
                </a:lnTo>
                <a:lnTo>
                  <a:pt x="697" y="1891"/>
                </a:lnTo>
                <a:lnTo>
                  <a:pt x="692" y="1902"/>
                </a:lnTo>
                <a:lnTo>
                  <a:pt x="687" y="1914"/>
                </a:lnTo>
                <a:lnTo>
                  <a:pt x="680" y="1925"/>
                </a:lnTo>
                <a:lnTo>
                  <a:pt x="676" y="1935"/>
                </a:lnTo>
                <a:lnTo>
                  <a:pt x="676" y="1935"/>
                </a:lnTo>
                <a:lnTo>
                  <a:pt x="667" y="1961"/>
                </a:lnTo>
                <a:lnTo>
                  <a:pt x="657" y="1990"/>
                </a:lnTo>
                <a:lnTo>
                  <a:pt x="652" y="2014"/>
                </a:lnTo>
                <a:lnTo>
                  <a:pt x="649" y="2027"/>
                </a:lnTo>
                <a:lnTo>
                  <a:pt x="649" y="2109"/>
                </a:lnTo>
                <a:lnTo>
                  <a:pt x="649" y="2109"/>
                </a:lnTo>
                <a:lnTo>
                  <a:pt x="652" y="2115"/>
                </a:lnTo>
                <a:lnTo>
                  <a:pt x="655" y="2123"/>
                </a:lnTo>
                <a:lnTo>
                  <a:pt x="656" y="2138"/>
                </a:lnTo>
                <a:lnTo>
                  <a:pt x="656" y="2138"/>
                </a:lnTo>
                <a:lnTo>
                  <a:pt x="656" y="2147"/>
                </a:lnTo>
                <a:lnTo>
                  <a:pt x="653" y="2157"/>
                </a:lnTo>
                <a:lnTo>
                  <a:pt x="651" y="2163"/>
                </a:lnTo>
                <a:lnTo>
                  <a:pt x="647" y="2170"/>
                </a:lnTo>
                <a:lnTo>
                  <a:pt x="640" y="2182"/>
                </a:lnTo>
                <a:lnTo>
                  <a:pt x="637" y="2187"/>
                </a:lnTo>
                <a:lnTo>
                  <a:pt x="637" y="2194"/>
                </a:lnTo>
                <a:lnTo>
                  <a:pt x="637" y="2194"/>
                </a:lnTo>
                <a:lnTo>
                  <a:pt x="637" y="2198"/>
                </a:lnTo>
                <a:lnTo>
                  <a:pt x="639" y="2202"/>
                </a:lnTo>
                <a:lnTo>
                  <a:pt x="644" y="2210"/>
                </a:lnTo>
                <a:lnTo>
                  <a:pt x="652" y="2218"/>
                </a:lnTo>
                <a:lnTo>
                  <a:pt x="661" y="2226"/>
                </a:lnTo>
                <a:lnTo>
                  <a:pt x="671" y="2233"/>
                </a:lnTo>
                <a:lnTo>
                  <a:pt x="681" y="2238"/>
                </a:lnTo>
                <a:lnTo>
                  <a:pt x="697" y="2248"/>
                </a:lnTo>
                <a:lnTo>
                  <a:pt x="697" y="2248"/>
                </a:lnTo>
                <a:lnTo>
                  <a:pt x="703" y="2249"/>
                </a:lnTo>
                <a:lnTo>
                  <a:pt x="708" y="2250"/>
                </a:lnTo>
                <a:lnTo>
                  <a:pt x="720" y="2250"/>
                </a:lnTo>
                <a:lnTo>
                  <a:pt x="734" y="2250"/>
                </a:lnTo>
                <a:lnTo>
                  <a:pt x="740" y="2250"/>
                </a:lnTo>
                <a:lnTo>
                  <a:pt x="746" y="2252"/>
                </a:lnTo>
                <a:lnTo>
                  <a:pt x="746" y="2252"/>
                </a:lnTo>
                <a:lnTo>
                  <a:pt x="752" y="2254"/>
                </a:lnTo>
                <a:lnTo>
                  <a:pt x="756" y="2257"/>
                </a:lnTo>
                <a:lnTo>
                  <a:pt x="762" y="2261"/>
                </a:lnTo>
                <a:lnTo>
                  <a:pt x="766" y="2262"/>
                </a:lnTo>
                <a:lnTo>
                  <a:pt x="766" y="2262"/>
                </a:lnTo>
                <a:lnTo>
                  <a:pt x="774" y="2272"/>
                </a:lnTo>
                <a:lnTo>
                  <a:pt x="775" y="2274"/>
                </a:lnTo>
                <a:lnTo>
                  <a:pt x="775" y="2278"/>
                </a:lnTo>
                <a:lnTo>
                  <a:pt x="775" y="2278"/>
                </a:lnTo>
                <a:lnTo>
                  <a:pt x="775" y="2285"/>
                </a:lnTo>
                <a:lnTo>
                  <a:pt x="774" y="2292"/>
                </a:lnTo>
                <a:lnTo>
                  <a:pt x="771" y="2297"/>
                </a:lnTo>
                <a:lnTo>
                  <a:pt x="768" y="2301"/>
                </a:lnTo>
                <a:lnTo>
                  <a:pt x="760" y="2309"/>
                </a:lnTo>
                <a:lnTo>
                  <a:pt x="751" y="2314"/>
                </a:lnTo>
                <a:lnTo>
                  <a:pt x="740" y="2318"/>
                </a:lnTo>
                <a:lnTo>
                  <a:pt x="730" y="2321"/>
                </a:lnTo>
                <a:lnTo>
                  <a:pt x="710" y="2325"/>
                </a:lnTo>
                <a:lnTo>
                  <a:pt x="544" y="2328"/>
                </a:lnTo>
                <a:lnTo>
                  <a:pt x="544" y="2328"/>
                </a:lnTo>
                <a:lnTo>
                  <a:pt x="523" y="2322"/>
                </a:lnTo>
                <a:lnTo>
                  <a:pt x="501" y="2317"/>
                </a:lnTo>
                <a:lnTo>
                  <a:pt x="478" y="2312"/>
                </a:lnTo>
                <a:lnTo>
                  <a:pt x="457" y="2308"/>
                </a:lnTo>
                <a:lnTo>
                  <a:pt x="457" y="2308"/>
                </a:lnTo>
                <a:lnTo>
                  <a:pt x="452" y="2302"/>
                </a:lnTo>
                <a:lnTo>
                  <a:pt x="448" y="2296"/>
                </a:lnTo>
                <a:lnTo>
                  <a:pt x="437" y="2278"/>
                </a:lnTo>
                <a:lnTo>
                  <a:pt x="437" y="2278"/>
                </a:lnTo>
                <a:lnTo>
                  <a:pt x="409" y="2282"/>
                </a:lnTo>
                <a:lnTo>
                  <a:pt x="378" y="2285"/>
                </a:lnTo>
                <a:lnTo>
                  <a:pt x="338" y="2286"/>
                </a:lnTo>
                <a:lnTo>
                  <a:pt x="154" y="2284"/>
                </a:lnTo>
                <a:lnTo>
                  <a:pt x="154" y="2284"/>
                </a:lnTo>
                <a:lnTo>
                  <a:pt x="139" y="2281"/>
                </a:lnTo>
                <a:lnTo>
                  <a:pt x="121" y="2276"/>
                </a:lnTo>
                <a:lnTo>
                  <a:pt x="113" y="2272"/>
                </a:lnTo>
                <a:lnTo>
                  <a:pt x="105" y="2266"/>
                </a:lnTo>
                <a:lnTo>
                  <a:pt x="99" y="2260"/>
                </a:lnTo>
                <a:lnTo>
                  <a:pt x="98" y="2256"/>
                </a:lnTo>
                <a:lnTo>
                  <a:pt x="98" y="2252"/>
                </a:lnTo>
                <a:lnTo>
                  <a:pt x="98" y="2252"/>
                </a:lnTo>
                <a:lnTo>
                  <a:pt x="98" y="2246"/>
                </a:lnTo>
                <a:lnTo>
                  <a:pt x="100" y="2240"/>
                </a:lnTo>
                <a:lnTo>
                  <a:pt x="102" y="2228"/>
                </a:lnTo>
                <a:lnTo>
                  <a:pt x="102" y="2228"/>
                </a:lnTo>
                <a:lnTo>
                  <a:pt x="102" y="2221"/>
                </a:lnTo>
                <a:lnTo>
                  <a:pt x="99" y="2214"/>
                </a:lnTo>
                <a:lnTo>
                  <a:pt x="92" y="2202"/>
                </a:lnTo>
                <a:lnTo>
                  <a:pt x="86" y="2191"/>
                </a:lnTo>
                <a:lnTo>
                  <a:pt x="83" y="2187"/>
                </a:lnTo>
                <a:lnTo>
                  <a:pt x="83" y="2183"/>
                </a:lnTo>
                <a:lnTo>
                  <a:pt x="83" y="2183"/>
                </a:lnTo>
                <a:lnTo>
                  <a:pt x="84" y="2175"/>
                </a:lnTo>
                <a:lnTo>
                  <a:pt x="90" y="2165"/>
                </a:lnTo>
                <a:lnTo>
                  <a:pt x="106" y="2135"/>
                </a:lnTo>
                <a:lnTo>
                  <a:pt x="122" y="2109"/>
                </a:lnTo>
                <a:lnTo>
                  <a:pt x="131" y="2094"/>
                </a:lnTo>
                <a:lnTo>
                  <a:pt x="131" y="2094"/>
                </a:lnTo>
                <a:lnTo>
                  <a:pt x="130" y="2090"/>
                </a:lnTo>
                <a:lnTo>
                  <a:pt x="131" y="2086"/>
                </a:lnTo>
                <a:lnTo>
                  <a:pt x="133" y="2082"/>
                </a:lnTo>
                <a:lnTo>
                  <a:pt x="134" y="2078"/>
                </a:lnTo>
                <a:lnTo>
                  <a:pt x="141" y="2070"/>
                </a:lnTo>
                <a:lnTo>
                  <a:pt x="149" y="2062"/>
                </a:lnTo>
                <a:lnTo>
                  <a:pt x="157" y="2054"/>
                </a:lnTo>
                <a:lnTo>
                  <a:pt x="163" y="2046"/>
                </a:lnTo>
                <a:lnTo>
                  <a:pt x="165" y="2042"/>
                </a:lnTo>
                <a:lnTo>
                  <a:pt x="166" y="2038"/>
                </a:lnTo>
                <a:lnTo>
                  <a:pt x="167" y="2034"/>
                </a:lnTo>
                <a:lnTo>
                  <a:pt x="166" y="2030"/>
                </a:lnTo>
                <a:lnTo>
                  <a:pt x="166" y="2030"/>
                </a:lnTo>
                <a:lnTo>
                  <a:pt x="171" y="2007"/>
                </a:lnTo>
                <a:lnTo>
                  <a:pt x="178" y="1985"/>
                </a:lnTo>
                <a:lnTo>
                  <a:pt x="178" y="1938"/>
                </a:lnTo>
                <a:lnTo>
                  <a:pt x="178" y="1938"/>
                </a:lnTo>
                <a:lnTo>
                  <a:pt x="179" y="1930"/>
                </a:lnTo>
                <a:lnTo>
                  <a:pt x="181" y="1923"/>
                </a:lnTo>
                <a:lnTo>
                  <a:pt x="181" y="1923"/>
                </a:lnTo>
                <a:lnTo>
                  <a:pt x="189" y="1899"/>
                </a:lnTo>
                <a:lnTo>
                  <a:pt x="193" y="1887"/>
                </a:lnTo>
                <a:lnTo>
                  <a:pt x="199" y="1876"/>
                </a:lnTo>
                <a:lnTo>
                  <a:pt x="199" y="1876"/>
                </a:lnTo>
                <a:lnTo>
                  <a:pt x="202" y="1871"/>
                </a:lnTo>
                <a:lnTo>
                  <a:pt x="207" y="1867"/>
                </a:lnTo>
                <a:lnTo>
                  <a:pt x="211" y="1863"/>
                </a:lnTo>
                <a:lnTo>
                  <a:pt x="214" y="1859"/>
                </a:lnTo>
                <a:lnTo>
                  <a:pt x="214" y="1859"/>
                </a:lnTo>
                <a:lnTo>
                  <a:pt x="221" y="1846"/>
                </a:lnTo>
                <a:lnTo>
                  <a:pt x="225" y="1832"/>
                </a:lnTo>
                <a:lnTo>
                  <a:pt x="231" y="1803"/>
                </a:lnTo>
                <a:lnTo>
                  <a:pt x="231" y="1803"/>
                </a:lnTo>
                <a:lnTo>
                  <a:pt x="234" y="1787"/>
                </a:lnTo>
                <a:lnTo>
                  <a:pt x="235" y="1779"/>
                </a:lnTo>
                <a:lnTo>
                  <a:pt x="238" y="1770"/>
                </a:lnTo>
                <a:lnTo>
                  <a:pt x="238" y="1770"/>
                </a:lnTo>
                <a:lnTo>
                  <a:pt x="257" y="1735"/>
                </a:lnTo>
                <a:lnTo>
                  <a:pt x="269" y="1710"/>
                </a:lnTo>
                <a:lnTo>
                  <a:pt x="273" y="1700"/>
                </a:lnTo>
                <a:lnTo>
                  <a:pt x="275" y="1694"/>
                </a:lnTo>
                <a:lnTo>
                  <a:pt x="275" y="1694"/>
                </a:lnTo>
                <a:lnTo>
                  <a:pt x="274" y="1688"/>
                </a:lnTo>
                <a:lnTo>
                  <a:pt x="273" y="1683"/>
                </a:lnTo>
                <a:lnTo>
                  <a:pt x="269" y="1676"/>
                </a:lnTo>
                <a:lnTo>
                  <a:pt x="265" y="1668"/>
                </a:lnTo>
                <a:lnTo>
                  <a:pt x="261" y="1660"/>
                </a:lnTo>
                <a:lnTo>
                  <a:pt x="261" y="1660"/>
                </a:lnTo>
                <a:lnTo>
                  <a:pt x="259" y="1659"/>
                </a:lnTo>
                <a:lnTo>
                  <a:pt x="258" y="1658"/>
                </a:lnTo>
                <a:lnTo>
                  <a:pt x="257" y="1655"/>
                </a:lnTo>
                <a:lnTo>
                  <a:pt x="255" y="1652"/>
                </a:lnTo>
                <a:lnTo>
                  <a:pt x="255" y="1601"/>
                </a:lnTo>
                <a:lnTo>
                  <a:pt x="255" y="1601"/>
                </a:lnTo>
                <a:lnTo>
                  <a:pt x="258" y="1592"/>
                </a:lnTo>
                <a:lnTo>
                  <a:pt x="262" y="1580"/>
                </a:lnTo>
                <a:lnTo>
                  <a:pt x="273" y="1553"/>
                </a:lnTo>
                <a:lnTo>
                  <a:pt x="282" y="1527"/>
                </a:lnTo>
                <a:lnTo>
                  <a:pt x="286" y="1513"/>
                </a:lnTo>
                <a:lnTo>
                  <a:pt x="287" y="1504"/>
                </a:lnTo>
                <a:lnTo>
                  <a:pt x="287" y="1504"/>
                </a:lnTo>
                <a:lnTo>
                  <a:pt x="286" y="1496"/>
                </a:lnTo>
                <a:lnTo>
                  <a:pt x="283" y="1485"/>
                </a:lnTo>
                <a:lnTo>
                  <a:pt x="274" y="1464"/>
                </a:lnTo>
                <a:lnTo>
                  <a:pt x="265" y="1447"/>
                </a:lnTo>
                <a:lnTo>
                  <a:pt x="261" y="1437"/>
                </a:lnTo>
                <a:lnTo>
                  <a:pt x="261" y="1437"/>
                </a:lnTo>
                <a:lnTo>
                  <a:pt x="261" y="1432"/>
                </a:lnTo>
                <a:lnTo>
                  <a:pt x="262" y="1427"/>
                </a:lnTo>
                <a:lnTo>
                  <a:pt x="265" y="1420"/>
                </a:lnTo>
                <a:lnTo>
                  <a:pt x="265" y="1416"/>
                </a:lnTo>
                <a:lnTo>
                  <a:pt x="265" y="1416"/>
                </a:lnTo>
                <a:lnTo>
                  <a:pt x="265" y="1404"/>
                </a:lnTo>
                <a:lnTo>
                  <a:pt x="262" y="1395"/>
                </a:lnTo>
                <a:lnTo>
                  <a:pt x="255" y="1384"/>
                </a:lnTo>
                <a:lnTo>
                  <a:pt x="246" y="1372"/>
                </a:lnTo>
                <a:lnTo>
                  <a:pt x="246" y="1372"/>
                </a:lnTo>
                <a:lnTo>
                  <a:pt x="242" y="1372"/>
                </a:lnTo>
                <a:lnTo>
                  <a:pt x="238" y="1369"/>
                </a:lnTo>
                <a:lnTo>
                  <a:pt x="238" y="1369"/>
                </a:lnTo>
                <a:lnTo>
                  <a:pt x="235" y="1365"/>
                </a:lnTo>
                <a:lnTo>
                  <a:pt x="233" y="1360"/>
                </a:lnTo>
                <a:lnTo>
                  <a:pt x="231" y="1355"/>
                </a:lnTo>
                <a:lnTo>
                  <a:pt x="231" y="1355"/>
                </a:lnTo>
                <a:lnTo>
                  <a:pt x="233" y="1349"/>
                </a:lnTo>
                <a:lnTo>
                  <a:pt x="234" y="1340"/>
                </a:lnTo>
                <a:lnTo>
                  <a:pt x="234" y="1340"/>
                </a:lnTo>
                <a:lnTo>
                  <a:pt x="233" y="1333"/>
                </a:lnTo>
                <a:lnTo>
                  <a:pt x="233" y="1331"/>
                </a:lnTo>
                <a:lnTo>
                  <a:pt x="231" y="1328"/>
                </a:lnTo>
                <a:lnTo>
                  <a:pt x="231" y="1328"/>
                </a:lnTo>
                <a:lnTo>
                  <a:pt x="229" y="1321"/>
                </a:lnTo>
                <a:lnTo>
                  <a:pt x="223" y="1317"/>
                </a:lnTo>
                <a:lnTo>
                  <a:pt x="214" y="1309"/>
                </a:lnTo>
                <a:lnTo>
                  <a:pt x="214" y="1309"/>
                </a:lnTo>
                <a:lnTo>
                  <a:pt x="202" y="1293"/>
                </a:lnTo>
                <a:lnTo>
                  <a:pt x="187" y="1278"/>
                </a:lnTo>
                <a:lnTo>
                  <a:pt x="171" y="1266"/>
                </a:lnTo>
                <a:lnTo>
                  <a:pt x="163" y="1261"/>
                </a:lnTo>
                <a:lnTo>
                  <a:pt x="155" y="1257"/>
                </a:lnTo>
                <a:lnTo>
                  <a:pt x="155" y="1257"/>
                </a:lnTo>
                <a:lnTo>
                  <a:pt x="141" y="1254"/>
                </a:lnTo>
                <a:lnTo>
                  <a:pt x="125" y="1253"/>
                </a:lnTo>
                <a:lnTo>
                  <a:pt x="125" y="1253"/>
                </a:lnTo>
                <a:lnTo>
                  <a:pt x="115" y="1242"/>
                </a:lnTo>
                <a:lnTo>
                  <a:pt x="107" y="1232"/>
                </a:lnTo>
                <a:lnTo>
                  <a:pt x="102" y="1221"/>
                </a:lnTo>
                <a:lnTo>
                  <a:pt x="96" y="1210"/>
                </a:lnTo>
                <a:lnTo>
                  <a:pt x="88" y="1189"/>
                </a:lnTo>
                <a:lnTo>
                  <a:pt x="80" y="1168"/>
                </a:lnTo>
                <a:lnTo>
                  <a:pt x="80" y="1168"/>
                </a:lnTo>
                <a:lnTo>
                  <a:pt x="75" y="1152"/>
                </a:lnTo>
                <a:lnTo>
                  <a:pt x="71" y="1136"/>
                </a:lnTo>
                <a:lnTo>
                  <a:pt x="67" y="1120"/>
                </a:lnTo>
                <a:lnTo>
                  <a:pt x="60" y="1104"/>
                </a:lnTo>
                <a:lnTo>
                  <a:pt x="60" y="1104"/>
                </a:lnTo>
                <a:lnTo>
                  <a:pt x="50" y="1077"/>
                </a:lnTo>
                <a:lnTo>
                  <a:pt x="38" y="1050"/>
                </a:lnTo>
                <a:lnTo>
                  <a:pt x="28" y="1027"/>
                </a:lnTo>
                <a:lnTo>
                  <a:pt x="24" y="1017"/>
                </a:lnTo>
                <a:lnTo>
                  <a:pt x="24" y="967"/>
                </a:lnTo>
                <a:lnTo>
                  <a:pt x="24" y="967"/>
                </a:lnTo>
                <a:lnTo>
                  <a:pt x="22" y="942"/>
                </a:lnTo>
                <a:lnTo>
                  <a:pt x="20" y="929"/>
                </a:lnTo>
                <a:lnTo>
                  <a:pt x="18" y="917"/>
                </a:lnTo>
                <a:lnTo>
                  <a:pt x="18" y="917"/>
                </a:lnTo>
                <a:lnTo>
                  <a:pt x="14" y="906"/>
                </a:lnTo>
                <a:lnTo>
                  <a:pt x="8" y="895"/>
                </a:lnTo>
                <a:lnTo>
                  <a:pt x="3" y="885"/>
                </a:lnTo>
                <a:lnTo>
                  <a:pt x="0" y="881"/>
                </a:lnTo>
                <a:lnTo>
                  <a:pt x="0" y="877"/>
                </a:lnTo>
                <a:lnTo>
                  <a:pt x="0" y="877"/>
                </a:lnTo>
                <a:lnTo>
                  <a:pt x="2" y="865"/>
                </a:lnTo>
                <a:lnTo>
                  <a:pt x="4" y="855"/>
                </a:lnTo>
                <a:lnTo>
                  <a:pt x="7" y="849"/>
                </a:lnTo>
                <a:lnTo>
                  <a:pt x="7" y="797"/>
                </a:lnTo>
                <a:lnTo>
                  <a:pt x="7" y="797"/>
                </a:lnTo>
                <a:lnTo>
                  <a:pt x="11" y="786"/>
                </a:lnTo>
                <a:lnTo>
                  <a:pt x="16" y="779"/>
                </a:lnTo>
                <a:lnTo>
                  <a:pt x="23" y="773"/>
                </a:lnTo>
                <a:lnTo>
                  <a:pt x="31" y="769"/>
                </a:lnTo>
                <a:lnTo>
                  <a:pt x="46" y="763"/>
                </a:lnTo>
                <a:lnTo>
                  <a:pt x="52" y="761"/>
                </a:lnTo>
                <a:lnTo>
                  <a:pt x="59" y="758"/>
                </a:lnTo>
                <a:lnTo>
                  <a:pt x="59" y="758"/>
                </a:lnTo>
                <a:lnTo>
                  <a:pt x="54" y="754"/>
                </a:lnTo>
                <a:lnTo>
                  <a:pt x="52" y="751"/>
                </a:lnTo>
                <a:lnTo>
                  <a:pt x="51" y="749"/>
                </a:lnTo>
                <a:lnTo>
                  <a:pt x="51" y="663"/>
                </a:lnTo>
                <a:lnTo>
                  <a:pt x="51" y="663"/>
                </a:lnTo>
                <a:lnTo>
                  <a:pt x="64" y="632"/>
                </a:lnTo>
                <a:lnTo>
                  <a:pt x="68" y="618"/>
                </a:lnTo>
                <a:lnTo>
                  <a:pt x="70" y="611"/>
                </a:lnTo>
                <a:lnTo>
                  <a:pt x="71" y="604"/>
                </a:lnTo>
                <a:lnTo>
                  <a:pt x="71" y="604"/>
                </a:lnTo>
                <a:lnTo>
                  <a:pt x="80" y="591"/>
                </a:lnTo>
                <a:lnTo>
                  <a:pt x="92" y="578"/>
                </a:lnTo>
                <a:lnTo>
                  <a:pt x="103" y="566"/>
                </a:lnTo>
                <a:lnTo>
                  <a:pt x="106" y="560"/>
                </a:lnTo>
                <a:lnTo>
                  <a:pt x="107" y="558"/>
                </a:lnTo>
                <a:lnTo>
                  <a:pt x="107" y="558"/>
                </a:lnTo>
                <a:lnTo>
                  <a:pt x="106" y="552"/>
                </a:lnTo>
                <a:lnTo>
                  <a:pt x="105" y="547"/>
                </a:lnTo>
                <a:lnTo>
                  <a:pt x="103" y="543"/>
                </a:lnTo>
                <a:lnTo>
                  <a:pt x="102" y="539"/>
                </a:lnTo>
                <a:lnTo>
                  <a:pt x="102" y="539"/>
                </a:lnTo>
                <a:lnTo>
                  <a:pt x="103" y="532"/>
                </a:lnTo>
                <a:lnTo>
                  <a:pt x="106" y="526"/>
                </a:lnTo>
                <a:lnTo>
                  <a:pt x="111" y="520"/>
                </a:lnTo>
                <a:lnTo>
                  <a:pt x="117" y="516"/>
                </a:lnTo>
                <a:lnTo>
                  <a:pt x="122" y="512"/>
                </a:lnTo>
                <a:lnTo>
                  <a:pt x="129" y="510"/>
                </a:lnTo>
                <a:lnTo>
                  <a:pt x="134" y="507"/>
                </a:lnTo>
                <a:lnTo>
                  <a:pt x="139" y="507"/>
                </a:lnTo>
                <a:lnTo>
                  <a:pt x="139" y="507"/>
                </a:lnTo>
                <a:lnTo>
                  <a:pt x="142" y="507"/>
                </a:lnTo>
                <a:lnTo>
                  <a:pt x="146" y="510"/>
                </a:lnTo>
                <a:lnTo>
                  <a:pt x="155" y="516"/>
                </a:lnTo>
                <a:lnTo>
                  <a:pt x="165" y="523"/>
                </a:lnTo>
                <a:lnTo>
                  <a:pt x="169" y="526"/>
                </a:lnTo>
                <a:lnTo>
                  <a:pt x="170" y="526"/>
                </a:lnTo>
                <a:lnTo>
                  <a:pt x="170" y="526"/>
                </a:lnTo>
                <a:lnTo>
                  <a:pt x="174" y="526"/>
                </a:lnTo>
                <a:lnTo>
                  <a:pt x="178" y="523"/>
                </a:lnTo>
                <a:lnTo>
                  <a:pt x="187" y="516"/>
                </a:lnTo>
                <a:lnTo>
                  <a:pt x="197" y="508"/>
                </a:lnTo>
                <a:lnTo>
                  <a:pt x="205" y="499"/>
                </a:lnTo>
                <a:lnTo>
                  <a:pt x="205" y="499"/>
                </a:lnTo>
                <a:lnTo>
                  <a:pt x="215" y="480"/>
                </a:lnTo>
                <a:lnTo>
                  <a:pt x="226" y="462"/>
                </a:lnTo>
                <a:lnTo>
                  <a:pt x="233" y="444"/>
                </a:lnTo>
                <a:lnTo>
                  <a:pt x="235" y="433"/>
                </a:lnTo>
                <a:lnTo>
                  <a:pt x="235" y="433"/>
                </a:lnTo>
                <a:lnTo>
                  <a:pt x="235" y="429"/>
                </a:lnTo>
                <a:lnTo>
                  <a:pt x="234" y="427"/>
                </a:lnTo>
                <a:lnTo>
                  <a:pt x="230" y="423"/>
                </a:lnTo>
                <a:lnTo>
                  <a:pt x="226" y="419"/>
                </a:lnTo>
                <a:lnTo>
                  <a:pt x="225" y="416"/>
                </a:lnTo>
                <a:lnTo>
                  <a:pt x="223" y="412"/>
                </a:lnTo>
                <a:lnTo>
                  <a:pt x="223" y="412"/>
                </a:lnTo>
                <a:lnTo>
                  <a:pt x="225" y="407"/>
                </a:lnTo>
                <a:lnTo>
                  <a:pt x="226" y="401"/>
                </a:lnTo>
                <a:lnTo>
                  <a:pt x="229" y="396"/>
                </a:lnTo>
                <a:lnTo>
                  <a:pt x="231" y="392"/>
                </a:lnTo>
                <a:lnTo>
                  <a:pt x="241" y="384"/>
                </a:lnTo>
                <a:lnTo>
                  <a:pt x="250" y="379"/>
                </a:lnTo>
                <a:lnTo>
                  <a:pt x="261" y="372"/>
                </a:lnTo>
                <a:lnTo>
                  <a:pt x="271" y="368"/>
                </a:lnTo>
                <a:lnTo>
                  <a:pt x="289" y="363"/>
                </a:lnTo>
                <a:lnTo>
                  <a:pt x="289" y="363"/>
                </a:lnTo>
                <a:lnTo>
                  <a:pt x="295" y="361"/>
                </a:lnTo>
                <a:lnTo>
                  <a:pt x="305" y="360"/>
                </a:lnTo>
                <a:lnTo>
                  <a:pt x="314" y="359"/>
                </a:lnTo>
                <a:lnTo>
                  <a:pt x="324" y="356"/>
                </a:lnTo>
                <a:lnTo>
                  <a:pt x="324" y="356"/>
                </a:lnTo>
                <a:lnTo>
                  <a:pt x="326" y="352"/>
                </a:lnTo>
                <a:lnTo>
                  <a:pt x="328" y="348"/>
                </a:lnTo>
                <a:lnTo>
                  <a:pt x="329" y="344"/>
                </a:lnTo>
                <a:lnTo>
                  <a:pt x="330" y="341"/>
                </a:lnTo>
                <a:lnTo>
                  <a:pt x="330" y="341"/>
                </a:lnTo>
                <a:lnTo>
                  <a:pt x="334" y="336"/>
                </a:lnTo>
                <a:lnTo>
                  <a:pt x="340" y="332"/>
                </a:lnTo>
                <a:lnTo>
                  <a:pt x="344" y="328"/>
                </a:lnTo>
                <a:lnTo>
                  <a:pt x="345" y="325"/>
                </a:lnTo>
                <a:lnTo>
                  <a:pt x="345" y="324"/>
                </a:lnTo>
                <a:lnTo>
                  <a:pt x="345" y="324"/>
                </a:lnTo>
                <a:lnTo>
                  <a:pt x="345" y="320"/>
                </a:lnTo>
                <a:lnTo>
                  <a:pt x="344" y="319"/>
                </a:lnTo>
                <a:lnTo>
                  <a:pt x="340" y="313"/>
                </a:lnTo>
                <a:lnTo>
                  <a:pt x="336" y="309"/>
                </a:lnTo>
                <a:lnTo>
                  <a:pt x="334" y="305"/>
                </a:lnTo>
                <a:lnTo>
                  <a:pt x="333" y="301"/>
                </a:lnTo>
                <a:lnTo>
                  <a:pt x="330" y="159"/>
                </a:lnTo>
                <a:lnTo>
                  <a:pt x="330" y="159"/>
                </a:lnTo>
                <a:lnTo>
                  <a:pt x="337" y="147"/>
                </a:lnTo>
                <a:lnTo>
                  <a:pt x="341" y="141"/>
                </a:lnTo>
                <a:lnTo>
                  <a:pt x="345" y="136"/>
                </a:lnTo>
                <a:lnTo>
                  <a:pt x="345" y="136"/>
                </a:lnTo>
                <a:lnTo>
                  <a:pt x="352" y="118"/>
                </a:lnTo>
                <a:lnTo>
                  <a:pt x="357" y="100"/>
                </a:lnTo>
                <a:lnTo>
                  <a:pt x="361" y="92"/>
                </a:lnTo>
                <a:lnTo>
                  <a:pt x="364" y="82"/>
                </a:lnTo>
                <a:lnTo>
                  <a:pt x="369" y="74"/>
                </a:lnTo>
                <a:lnTo>
                  <a:pt x="374" y="68"/>
                </a:lnTo>
                <a:lnTo>
                  <a:pt x="374" y="68"/>
                </a:lnTo>
                <a:lnTo>
                  <a:pt x="382" y="60"/>
                </a:lnTo>
                <a:lnTo>
                  <a:pt x="390" y="53"/>
                </a:lnTo>
                <a:lnTo>
                  <a:pt x="408" y="40"/>
                </a:lnTo>
                <a:lnTo>
                  <a:pt x="425" y="26"/>
                </a:lnTo>
                <a:lnTo>
                  <a:pt x="442" y="14"/>
                </a:lnTo>
                <a:lnTo>
                  <a:pt x="452" y="14"/>
                </a:lnTo>
                <a:lnTo>
                  <a:pt x="452" y="14"/>
                </a:lnTo>
                <a:lnTo>
                  <a:pt x="468" y="5"/>
                </a:lnTo>
                <a:lnTo>
                  <a:pt x="476" y="1"/>
                </a:lnTo>
                <a:lnTo>
                  <a:pt x="481" y="0"/>
                </a:lnTo>
                <a:lnTo>
                  <a:pt x="481" y="0"/>
                </a:lnTo>
                <a:lnTo>
                  <a:pt x="496" y="4"/>
                </a:lnTo>
                <a:lnTo>
                  <a:pt x="524" y="16"/>
                </a:lnTo>
                <a:lnTo>
                  <a:pt x="557" y="32"/>
                </a:lnTo>
                <a:lnTo>
                  <a:pt x="572" y="40"/>
                </a:lnTo>
                <a:lnTo>
                  <a:pt x="585" y="49"/>
                </a:lnTo>
                <a:lnTo>
                  <a:pt x="585" y="4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7C7AF82E-0F6E-4A7C-A2B4-E875C4978D03}"/>
              </a:ext>
            </a:extLst>
          </p:cNvPr>
          <p:cNvSpPr>
            <a:spLocks noEditPoints="1"/>
          </p:cNvSpPr>
          <p:nvPr/>
        </p:nvSpPr>
        <p:spPr bwMode="auto">
          <a:xfrm>
            <a:off x="6599239" y="606721"/>
            <a:ext cx="603550" cy="1844741"/>
          </a:xfrm>
          <a:custGeom>
            <a:avLst/>
            <a:gdLst>
              <a:gd name="T0" fmla="*/ 241 w 478"/>
              <a:gd name="T1" fmla="*/ 29 h 1461"/>
              <a:gd name="T2" fmla="*/ 153 w 478"/>
              <a:gd name="T3" fmla="*/ 0 h 1461"/>
              <a:gd name="T4" fmla="*/ 98 w 478"/>
              <a:gd name="T5" fmla="*/ 23 h 1461"/>
              <a:gd name="T6" fmla="*/ 51 w 478"/>
              <a:gd name="T7" fmla="*/ 151 h 1461"/>
              <a:gd name="T8" fmla="*/ 70 w 478"/>
              <a:gd name="T9" fmla="*/ 185 h 1461"/>
              <a:gd name="T10" fmla="*/ 81 w 478"/>
              <a:gd name="T11" fmla="*/ 204 h 1461"/>
              <a:gd name="T12" fmla="*/ 40 w 478"/>
              <a:gd name="T13" fmla="*/ 343 h 1461"/>
              <a:gd name="T14" fmla="*/ 35 w 478"/>
              <a:gd name="T15" fmla="*/ 400 h 1461"/>
              <a:gd name="T16" fmla="*/ 2 w 478"/>
              <a:gd name="T17" fmla="*/ 532 h 1461"/>
              <a:gd name="T18" fmla="*/ 51 w 478"/>
              <a:gd name="T19" fmla="*/ 575 h 1461"/>
              <a:gd name="T20" fmla="*/ 32 w 478"/>
              <a:gd name="T21" fmla="*/ 638 h 1461"/>
              <a:gd name="T22" fmla="*/ 42 w 478"/>
              <a:gd name="T23" fmla="*/ 746 h 1461"/>
              <a:gd name="T24" fmla="*/ 44 w 478"/>
              <a:gd name="T25" fmla="*/ 859 h 1461"/>
              <a:gd name="T26" fmla="*/ 44 w 478"/>
              <a:gd name="T27" fmla="*/ 927 h 1461"/>
              <a:gd name="T28" fmla="*/ 45 w 478"/>
              <a:gd name="T29" fmla="*/ 1138 h 1461"/>
              <a:gd name="T30" fmla="*/ 35 w 478"/>
              <a:gd name="T31" fmla="*/ 1355 h 1461"/>
              <a:gd name="T32" fmla="*/ 38 w 478"/>
              <a:gd name="T33" fmla="*/ 1405 h 1461"/>
              <a:gd name="T34" fmla="*/ 53 w 478"/>
              <a:gd name="T35" fmla="*/ 1429 h 1461"/>
              <a:gd name="T36" fmla="*/ 98 w 478"/>
              <a:gd name="T37" fmla="*/ 1440 h 1461"/>
              <a:gd name="T38" fmla="*/ 131 w 478"/>
              <a:gd name="T39" fmla="*/ 1452 h 1461"/>
              <a:gd name="T40" fmla="*/ 184 w 478"/>
              <a:gd name="T41" fmla="*/ 1461 h 1461"/>
              <a:gd name="T42" fmla="*/ 309 w 478"/>
              <a:gd name="T43" fmla="*/ 1448 h 1461"/>
              <a:gd name="T44" fmla="*/ 341 w 478"/>
              <a:gd name="T45" fmla="*/ 1419 h 1461"/>
              <a:gd name="T46" fmla="*/ 311 w 478"/>
              <a:gd name="T47" fmla="*/ 1399 h 1461"/>
              <a:gd name="T48" fmla="*/ 282 w 478"/>
              <a:gd name="T49" fmla="*/ 1397 h 1461"/>
              <a:gd name="T50" fmla="*/ 270 w 478"/>
              <a:gd name="T51" fmla="*/ 1393 h 1461"/>
              <a:gd name="T52" fmla="*/ 249 w 478"/>
              <a:gd name="T53" fmla="*/ 1363 h 1461"/>
              <a:gd name="T54" fmla="*/ 220 w 478"/>
              <a:gd name="T55" fmla="*/ 1308 h 1461"/>
              <a:gd name="T56" fmla="*/ 238 w 478"/>
              <a:gd name="T57" fmla="*/ 1211 h 1461"/>
              <a:gd name="T58" fmla="*/ 262 w 478"/>
              <a:gd name="T59" fmla="*/ 1108 h 1461"/>
              <a:gd name="T60" fmla="*/ 268 w 478"/>
              <a:gd name="T61" fmla="*/ 1053 h 1461"/>
              <a:gd name="T62" fmla="*/ 320 w 478"/>
              <a:gd name="T63" fmla="*/ 963 h 1461"/>
              <a:gd name="T64" fmla="*/ 334 w 478"/>
              <a:gd name="T65" fmla="*/ 854 h 1461"/>
              <a:gd name="T66" fmla="*/ 310 w 478"/>
              <a:gd name="T67" fmla="*/ 573 h 1461"/>
              <a:gd name="T68" fmla="*/ 325 w 478"/>
              <a:gd name="T69" fmla="*/ 531 h 1461"/>
              <a:gd name="T70" fmla="*/ 391 w 478"/>
              <a:gd name="T71" fmla="*/ 448 h 1461"/>
              <a:gd name="T72" fmla="*/ 387 w 478"/>
              <a:gd name="T73" fmla="*/ 402 h 1461"/>
              <a:gd name="T74" fmla="*/ 421 w 478"/>
              <a:gd name="T75" fmla="*/ 345 h 1461"/>
              <a:gd name="T76" fmla="*/ 417 w 478"/>
              <a:gd name="T77" fmla="*/ 344 h 1461"/>
              <a:gd name="T78" fmla="*/ 427 w 478"/>
              <a:gd name="T79" fmla="*/ 329 h 1461"/>
              <a:gd name="T80" fmla="*/ 475 w 478"/>
              <a:gd name="T81" fmla="*/ 257 h 1461"/>
              <a:gd name="T82" fmla="*/ 400 w 478"/>
              <a:gd name="T83" fmla="*/ 287 h 1461"/>
              <a:gd name="T84" fmla="*/ 350 w 478"/>
              <a:gd name="T85" fmla="*/ 350 h 1461"/>
              <a:gd name="T86" fmla="*/ 328 w 478"/>
              <a:gd name="T87" fmla="*/ 390 h 1461"/>
              <a:gd name="T88" fmla="*/ 310 w 478"/>
              <a:gd name="T89" fmla="*/ 424 h 1461"/>
              <a:gd name="T90" fmla="*/ 282 w 478"/>
              <a:gd name="T91" fmla="*/ 388 h 1461"/>
              <a:gd name="T92" fmla="*/ 264 w 478"/>
              <a:gd name="T93" fmla="*/ 333 h 1461"/>
              <a:gd name="T94" fmla="*/ 236 w 478"/>
              <a:gd name="T95" fmla="*/ 284 h 1461"/>
              <a:gd name="T96" fmla="*/ 232 w 478"/>
              <a:gd name="T97" fmla="*/ 245 h 1461"/>
              <a:gd name="T98" fmla="*/ 214 w 478"/>
              <a:gd name="T99" fmla="*/ 208 h 1461"/>
              <a:gd name="T100" fmla="*/ 227 w 478"/>
              <a:gd name="T101" fmla="*/ 197 h 1461"/>
              <a:gd name="T102" fmla="*/ 238 w 478"/>
              <a:gd name="T103" fmla="*/ 177 h 1461"/>
              <a:gd name="T104" fmla="*/ 245 w 478"/>
              <a:gd name="T105" fmla="*/ 156 h 1461"/>
              <a:gd name="T106" fmla="*/ 256 w 478"/>
              <a:gd name="T107" fmla="*/ 114 h 1461"/>
              <a:gd name="T108" fmla="*/ 266 w 478"/>
              <a:gd name="T109" fmla="*/ 73 h 1461"/>
              <a:gd name="T110" fmla="*/ 133 w 478"/>
              <a:gd name="T111" fmla="*/ 1236 h 1461"/>
              <a:gd name="T112" fmla="*/ 137 w 478"/>
              <a:gd name="T113" fmla="*/ 1284 h 1461"/>
              <a:gd name="T114" fmla="*/ 118 w 478"/>
              <a:gd name="T115" fmla="*/ 1246 h 1461"/>
              <a:gd name="T116" fmla="*/ 119 w 478"/>
              <a:gd name="T117" fmla="*/ 1195 h 1461"/>
              <a:gd name="T118" fmla="*/ 147 w 478"/>
              <a:gd name="T119" fmla="*/ 1098 h 1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8" h="1461">
                <a:moveTo>
                  <a:pt x="266" y="73"/>
                </a:moveTo>
                <a:lnTo>
                  <a:pt x="266" y="73"/>
                </a:lnTo>
                <a:lnTo>
                  <a:pt x="264" y="67"/>
                </a:lnTo>
                <a:lnTo>
                  <a:pt x="258" y="55"/>
                </a:lnTo>
                <a:lnTo>
                  <a:pt x="251" y="40"/>
                </a:lnTo>
                <a:lnTo>
                  <a:pt x="246" y="34"/>
                </a:lnTo>
                <a:lnTo>
                  <a:pt x="241" y="29"/>
                </a:lnTo>
                <a:lnTo>
                  <a:pt x="241" y="29"/>
                </a:lnTo>
                <a:lnTo>
                  <a:pt x="234" y="24"/>
                </a:lnTo>
                <a:lnTo>
                  <a:pt x="226" y="19"/>
                </a:lnTo>
                <a:lnTo>
                  <a:pt x="216" y="15"/>
                </a:lnTo>
                <a:lnTo>
                  <a:pt x="206" y="10"/>
                </a:lnTo>
                <a:lnTo>
                  <a:pt x="194" y="7"/>
                </a:lnTo>
                <a:lnTo>
                  <a:pt x="181" y="4"/>
                </a:lnTo>
                <a:lnTo>
                  <a:pt x="167" y="1"/>
                </a:lnTo>
                <a:lnTo>
                  <a:pt x="153" y="0"/>
                </a:lnTo>
                <a:lnTo>
                  <a:pt x="153" y="0"/>
                </a:lnTo>
                <a:lnTo>
                  <a:pt x="146" y="0"/>
                </a:lnTo>
                <a:lnTo>
                  <a:pt x="139" y="1"/>
                </a:lnTo>
                <a:lnTo>
                  <a:pt x="128" y="4"/>
                </a:lnTo>
                <a:lnTo>
                  <a:pt x="118" y="8"/>
                </a:lnTo>
                <a:lnTo>
                  <a:pt x="109" y="13"/>
                </a:lnTo>
                <a:lnTo>
                  <a:pt x="102" y="18"/>
                </a:lnTo>
                <a:lnTo>
                  <a:pt x="98" y="23"/>
                </a:lnTo>
                <a:lnTo>
                  <a:pt x="94" y="27"/>
                </a:lnTo>
                <a:lnTo>
                  <a:pt x="94" y="27"/>
                </a:lnTo>
                <a:lnTo>
                  <a:pt x="61" y="110"/>
                </a:lnTo>
                <a:lnTo>
                  <a:pt x="61" y="110"/>
                </a:lnTo>
                <a:lnTo>
                  <a:pt x="55" y="126"/>
                </a:lnTo>
                <a:lnTo>
                  <a:pt x="51" y="144"/>
                </a:lnTo>
                <a:lnTo>
                  <a:pt x="51" y="144"/>
                </a:lnTo>
                <a:lnTo>
                  <a:pt x="51" y="151"/>
                </a:lnTo>
                <a:lnTo>
                  <a:pt x="52" y="157"/>
                </a:lnTo>
                <a:lnTo>
                  <a:pt x="55" y="162"/>
                </a:lnTo>
                <a:lnTo>
                  <a:pt x="60" y="169"/>
                </a:lnTo>
                <a:lnTo>
                  <a:pt x="60" y="188"/>
                </a:lnTo>
                <a:lnTo>
                  <a:pt x="60" y="188"/>
                </a:lnTo>
                <a:lnTo>
                  <a:pt x="64" y="187"/>
                </a:lnTo>
                <a:lnTo>
                  <a:pt x="67" y="186"/>
                </a:lnTo>
                <a:lnTo>
                  <a:pt x="70" y="185"/>
                </a:lnTo>
                <a:lnTo>
                  <a:pt x="70" y="185"/>
                </a:lnTo>
                <a:lnTo>
                  <a:pt x="71" y="183"/>
                </a:lnTo>
                <a:lnTo>
                  <a:pt x="72" y="185"/>
                </a:lnTo>
                <a:lnTo>
                  <a:pt x="73" y="189"/>
                </a:lnTo>
                <a:lnTo>
                  <a:pt x="74" y="195"/>
                </a:lnTo>
                <a:lnTo>
                  <a:pt x="83" y="190"/>
                </a:lnTo>
                <a:lnTo>
                  <a:pt x="83" y="190"/>
                </a:lnTo>
                <a:lnTo>
                  <a:pt x="81" y="204"/>
                </a:lnTo>
                <a:lnTo>
                  <a:pt x="81" y="204"/>
                </a:lnTo>
                <a:lnTo>
                  <a:pt x="79" y="212"/>
                </a:lnTo>
                <a:lnTo>
                  <a:pt x="76" y="217"/>
                </a:lnTo>
                <a:lnTo>
                  <a:pt x="74" y="252"/>
                </a:lnTo>
                <a:lnTo>
                  <a:pt x="74" y="252"/>
                </a:lnTo>
                <a:lnTo>
                  <a:pt x="60" y="292"/>
                </a:lnTo>
                <a:lnTo>
                  <a:pt x="40" y="343"/>
                </a:lnTo>
                <a:lnTo>
                  <a:pt x="40" y="343"/>
                </a:lnTo>
                <a:lnTo>
                  <a:pt x="34" y="357"/>
                </a:lnTo>
                <a:lnTo>
                  <a:pt x="31" y="369"/>
                </a:lnTo>
                <a:lnTo>
                  <a:pt x="26" y="381"/>
                </a:lnTo>
                <a:lnTo>
                  <a:pt x="26" y="381"/>
                </a:lnTo>
                <a:lnTo>
                  <a:pt x="29" y="386"/>
                </a:lnTo>
                <a:lnTo>
                  <a:pt x="33" y="392"/>
                </a:lnTo>
                <a:lnTo>
                  <a:pt x="35" y="400"/>
                </a:lnTo>
                <a:lnTo>
                  <a:pt x="35" y="400"/>
                </a:lnTo>
                <a:lnTo>
                  <a:pt x="40" y="435"/>
                </a:lnTo>
                <a:lnTo>
                  <a:pt x="41" y="453"/>
                </a:lnTo>
                <a:lnTo>
                  <a:pt x="42" y="462"/>
                </a:lnTo>
                <a:lnTo>
                  <a:pt x="42" y="462"/>
                </a:lnTo>
                <a:lnTo>
                  <a:pt x="34" y="474"/>
                </a:lnTo>
                <a:lnTo>
                  <a:pt x="19" y="497"/>
                </a:lnTo>
                <a:lnTo>
                  <a:pt x="6" y="523"/>
                </a:lnTo>
                <a:lnTo>
                  <a:pt x="2" y="532"/>
                </a:lnTo>
                <a:lnTo>
                  <a:pt x="0" y="536"/>
                </a:lnTo>
                <a:lnTo>
                  <a:pt x="0" y="539"/>
                </a:lnTo>
                <a:lnTo>
                  <a:pt x="0" y="539"/>
                </a:lnTo>
                <a:lnTo>
                  <a:pt x="3" y="543"/>
                </a:lnTo>
                <a:lnTo>
                  <a:pt x="9" y="549"/>
                </a:lnTo>
                <a:lnTo>
                  <a:pt x="26" y="561"/>
                </a:lnTo>
                <a:lnTo>
                  <a:pt x="43" y="571"/>
                </a:lnTo>
                <a:lnTo>
                  <a:pt x="51" y="575"/>
                </a:lnTo>
                <a:lnTo>
                  <a:pt x="51" y="575"/>
                </a:lnTo>
                <a:lnTo>
                  <a:pt x="42" y="592"/>
                </a:lnTo>
                <a:lnTo>
                  <a:pt x="35" y="606"/>
                </a:lnTo>
                <a:lnTo>
                  <a:pt x="31" y="617"/>
                </a:lnTo>
                <a:lnTo>
                  <a:pt x="31" y="617"/>
                </a:lnTo>
                <a:lnTo>
                  <a:pt x="29" y="621"/>
                </a:lnTo>
                <a:lnTo>
                  <a:pt x="29" y="627"/>
                </a:lnTo>
                <a:lnTo>
                  <a:pt x="32" y="638"/>
                </a:lnTo>
                <a:lnTo>
                  <a:pt x="40" y="663"/>
                </a:lnTo>
                <a:lnTo>
                  <a:pt x="40" y="663"/>
                </a:lnTo>
                <a:lnTo>
                  <a:pt x="41" y="670"/>
                </a:lnTo>
                <a:lnTo>
                  <a:pt x="42" y="682"/>
                </a:lnTo>
                <a:lnTo>
                  <a:pt x="43" y="707"/>
                </a:lnTo>
                <a:lnTo>
                  <a:pt x="43" y="731"/>
                </a:lnTo>
                <a:lnTo>
                  <a:pt x="42" y="746"/>
                </a:lnTo>
                <a:lnTo>
                  <a:pt x="42" y="746"/>
                </a:lnTo>
                <a:lnTo>
                  <a:pt x="42" y="757"/>
                </a:lnTo>
                <a:lnTo>
                  <a:pt x="44" y="773"/>
                </a:lnTo>
                <a:lnTo>
                  <a:pt x="46" y="794"/>
                </a:lnTo>
                <a:lnTo>
                  <a:pt x="48" y="816"/>
                </a:lnTo>
                <a:lnTo>
                  <a:pt x="48" y="816"/>
                </a:lnTo>
                <a:lnTo>
                  <a:pt x="48" y="829"/>
                </a:lnTo>
                <a:lnTo>
                  <a:pt x="46" y="843"/>
                </a:lnTo>
                <a:lnTo>
                  <a:pt x="44" y="859"/>
                </a:lnTo>
                <a:lnTo>
                  <a:pt x="41" y="875"/>
                </a:lnTo>
                <a:lnTo>
                  <a:pt x="34" y="903"/>
                </a:lnTo>
                <a:lnTo>
                  <a:pt x="31" y="916"/>
                </a:lnTo>
                <a:lnTo>
                  <a:pt x="31" y="916"/>
                </a:lnTo>
                <a:lnTo>
                  <a:pt x="29" y="921"/>
                </a:lnTo>
                <a:lnTo>
                  <a:pt x="31" y="923"/>
                </a:lnTo>
                <a:lnTo>
                  <a:pt x="35" y="924"/>
                </a:lnTo>
                <a:lnTo>
                  <a:pt x="44" y="927"/>
                </a:lnTo>
                <a:lnTo>
                  <a:pt x="44" y="927"/>
                </a:lnTo>
                <a:lnTo>
                  <a:pt x="67" y="936"/>
                </a:lnTo>
                <a:lnTo>
                  <a:pt x="67" y="936"/>
                </a:lnTo>
                <a:lnTo>
                  <a:pt x="76" y="991"/>
                </a:lnTo>
                <a:lnTo>
                  <a:pt x="76" y="991"/>
                </a:lnTo>
                <a:lnTo>
                  <a:pt x="71" y="1020"/>
                </a:lnTo>
                <a:lnTo>
                  <a:pt x="59" y="1079"/>
                </a:lnTo>
                <a:lnTo>
                  <a:pt x="45" y="1138"/>
                </a:lnTo>
                <a:lnTo>
                  <a:pt x="40" y="1169"/>
                </a:lnTo>
                <a:lnTo>
                  <a:pt x="40" y="1169"/>
                </a:lnTo>
                <a:lnTo>
                  <a:pt x="40" y="1247"/>
                </a:lnTo>
                <a:lnTo>
                  <a:pt x="38" y="1298"/>
                </a:lnTo>
                <a:lnTo>
                  <a:pt x="37" y="1322"/>
                </a:lnTo>
                <a:lnTo>
                  <a:pt x="37" y="1322"/>
                </a:lnTo>
                <a:lnTo>
                  <a:pt x="36" y="1332"/>
                </a:lnTo>
                <a:lnTo>
                  <a:pt x="35" y="1355"/>
                </a:lnTo>
                <a:lnTo>
                  <a:pt x="35" y="1378"/>
                </a:lnTo>
                <a:lnTo>
                  <a:pt x="35" y="1389"/>
                </a:lnTo>
                <a:lnTo>
                  <a:pt x="35" y="1389"/>
                </a:lnTo>
                <a:lnTo>
                  <a:pt x="40" y="1391"/>
                </a:lnTo>
                <a:lnTo>
                  <a:pt x="42" y="1400"/>
                </a:lnTo>
                <a:lnTo>
                  <a:pt x="42" y="1400"/>
                </a:lnTo>
                <a:lnTo>
                  <a:pt x="40" y="1402"/>
                </a:lnTo>
                <a:lnTo>
                  <a:pt x="38" y="1405"/>
                </a:lnTo>
                <a:lnTo>
                  <a:pt x="37" y="1409"/>
                </a:lnTo>
                <a:lnTo>
                  <a:pt x="37" y="1409"/>
                </a:lnTo>
                <a:lnTo>
                  <a:pt x="37" y="1413"/>
                </a:lnTo>
                <a:lnTo>
                  <a:pt x="40" y="1419"/>
                </a:lnTo>
                <a:lnTo>
                  <a:pt x="44" y="1423"/>
                </a:lnTo>
                <a:lnTo>
                  <a:pt x="48" y="1426"/>
                </a:lnTo>
                <a:lnTo>
                  <a:pt x="48" y="1426"/>
                </a:lnTo>
                <a:lnTo>
                  <a:pt x="53" y="1429"/>
                </a:lnTo>
                <a:lnTo>
                  <a:pt x="57" y="1432"/>
                </a:lnTo>
                <a:lnTo>
                  <a:pt x="63" y="1437"/>
                </a:lnTo>
                <a:lnTo>
                  <a:pt x="63" y="1437"/>
                </a:lnTo>
                <a:lnTo>
                  <a:pt x="66" y="1438"/>
                </a:lnTo>
                <a:lnTo>
                  <a:pt x="71" y="1438"/>
                </a:lnTo>
                <a:lnTo>
                  <a:pt x="85" y="1439"/>
                </a:lnTo>
                <a:lnTo>
                  <a:pt x="85" y="1439"/>
                </a:lnTo>
                <a:lnTo>
                  <a:pt x="98" y="1440"/>
                </a:lnTo>
                <a:lnTo>
                  <a:pt x="112" y="1439"/>
                </a:lnTo>
                <a:lnTo>
                  <a:pt x="131" y="1437"/>
                </a:lnTo>
                <a:lnTo>
                  <a:pt x="131" y="1437"/>
                </a:lnTo>
                <a:lnTo>
                  <a:pt x="131" y="1439"/>
                </a:lnTo>
                <a:lnTo>
                  <a:pt x="131" y="1443"/>
                </a:lnTo>
                <a:lnTo>
                  <a:pt x="130" y="1449"/>
                </a:lnTo>
                <a:lnTo>
                  <a:pt x="131" y="1452"/>
                </a:lnTo>
                <a:lnTo>
                  <a:pt x="131" y="1452"/>
                </a:lnTo>
                <a:lnTo>
                  <a:pt x="132" y="1453"/>
                </a:lnTo>
                <a:lnTo>
                  <a:pt x="136" y="1454"/>
                </a:lnTo>
                <a:lnTo>
                  <a:pt x="144" y="1457"/>
                </a:lnTo>
                <a:lnTo>
                  <a:pt x="158" y="1459"/>
                </a:lnTo>
                <a:lnTo>
                  <a:pt x="158" y="1459"/>
                </a:lnTo>
                <a:lnTo>
                  <a:pt x="167" y="1460"/>
                </a:lnTo>
                <a:lnTo>
                  <a:pt x="184" y="1461"/>
                </a:lnTo>
                <a:lnTo>
                  <a:pt x="184" y="1461"/>
                </a:lnTo>
                <a:lnTo>
                  <a:pt x="201" y="1460"/>
                </a:lnTo>
                <a:lnTo>
                  <a:pt x="233" y="1458"/>
                </a:lnTo>
                <a:lnTo>
                  <a:pt x="262" y="1456"/>
                </a:lnTo>
                <a:lnTo>
                  <a:pt x="277" y="1454"/>
                </a:lnTo>
                <a:lnTo>
                  <a:pt x="277" y="1454"/>
                </a:lnTo>
                <a:lnTo>
                  <a:pt x="285" y="1454"/>
                </a:lnTo>
                <a:lnTo>
                  <a:pt x="296" y="1452"/>
                </a:lnTo>
                <a:lnTo>
                  <a:pt x="309" y="1448"/>
                </a:lnTo>
                <a:lnTo>
                  <a:pt x="321" y="1441"/>
                </a:lnTo>
                <a:lnTo>
                  <a:pt x="321" y="1441"/>
                </a:lnTo>
                <a:lnTo>
                  <a:pt x="331" y="1435"/>
                </a:lnTo>
                <a:lnTo>
                  <a:pt x="337" y="1432"/>
                </a:lnTo>
                <a:lnTo>
                  <a:pt x="340" y="1428"/>
                </a:lnTo>
                <a:lnTo>
                  <a:pt x="341" y="1424"/>
                </a:lnTo>
                <a:lnTo>
                  <a:pt x="341" y="1424"/>
                </a:lnTo>
                <a:lnTo>
                  <a:pt x="341" y="1419"/>
                </a:lnTo>
                <a:lnTo>
                  <a:pt x="340" y="1413"/>
                </a:lnTo>
                <a:lnTo>
                  <a:pt x="338" y="1408"/>
                </a:lnTo>
                <a:lnTo>
                  <a:pt x="335" y="1405"/>
                </a:lnTo>
                <a:lnTo>
                  <a:pt x="332" y="1402"/>
                </a:lnTo>
                <a:lnTo>
                  <a:pt x="332" y="1402"/>
                </a:lnTo>
                <a:lnTo>
                  <a:pt x="328" y="1400"/>
                </a:lnTo>
                <a:lnTo>
                  <a:pt x="323" y="1399"/>
                </a:lnTo>
                <a:lnTo>
                  <a:pt x="311" y="1399"/>
                </a:lnTo>
                <a:lnTo>
                  <a:pt x="301" y="1401"/>
                </a:lnTo>
                <a:lnTo>
                  <a:pt x="295" y="1402"/>
                </a:lnTo>
                <a:lnTo>
                  <a:pt x="295" y="1402"/>
                </a:lnTo>
                <a:lnTo>
                  <a:pt x="292" y="1402"/>
                </a:lnTo>
                <a:lnTo>
                  <a:pt x="287" y="1401"/>
                </a:lnTo>
                <a:lnTo>
                  <a:pt x="284" y="1400"/>
                </a:lnTo>
                <a:lnTo>
                  <a:pt x="282" y="1397"/>
                </a:lnTo>
                <a:lnTo>
                  <a:pt x="282" y="1397"/>
                </a:lnTo>
                <a:lnTo>
                  <a:pt x="281" y="1396"/>
                </a:lnTo>
                <a:lnTo>
                  <a:pt x="278" y="1395"/>
                </a:lnTo>
                <a:lnTo>
                  <a:pt x="276" y="1395"/>
                </a:lnTo>
                <a:lnTo>
                  <a:pt x="273" y="1395"/>
                </a:lnTo>
                <a:lnTo>
                  <a:pt x="273" y="1395"/>
                </a:lnTo>
                <a:lnTo>
                  <a:pt x="272" y="1395"/>
                </a:lnTo>
                <a:lnTo>
                  <a:pt x="271" y="1395"/>
                </a:lnTo>
                <a:lnTo>
                  <a:pt x="270" y="1393"/>
                </a:lnTo>
                <a:lnTo>
                  <a:pt x="268" y="1389"/>
                </a:lnTo>
                <a:lnTo>
                  <a:pt x="268" y="1384"/>
                </a:lnTo>
                <a:lnTo>
                  <a:pt x="268" y="1384"/>
                </a:lnTo>
                <a:lnTo>
                  <a:pt x="268" y="1382"/>
                </a:lnTo>
                <a:lnTo>
                  <a:pt x="266" y="1380"/>
                </a:lnTo>
                <a:lnTo>
                  <a:pt x="259" y="1373"/>
                </a:lnTo>
                <a:lnTo>
                  <a:pt x="249" y="1363"/>
                </a:lnTo>
                <a:lnTo>
                  <a:pt x="249" y="1363"/>
                </a:lnTo>
                <a:lnTo>
                  <a:pt x="246" y="1359"/>
                </a:lnTo>
                <a:lnTo>
                  <a:pt x="242" y="1356"/>
                </a:lnTo>
                <a:lnTo>
                  <a:pt x="236" y="1352"/>
                </a:lnTo>
                <a:lnTo>
                  <a:pt x="236" y="1352"/>
                </a:lnTo>
                <a:lnTo>
                  <a:pt x="229" y="1335"/>
                </a:lnTo>
                <a:lnTo>
                  <a:pt x="220" y="1313"/>
                </a:lnTo>
                <a:lnTo>
                  <a:pt x="220" y="1313"/>
                </a:lnTo>
                <a:lnTo>
                  <a:pt x="220" y="1308"/>
                </a:lnTo>
                <a:lnTo>
                  <a:pt x="222" y="1301"/>
                </a:lnTo>
                <a:lnTo>
                  <a:pt x="227" y="1281"/>
                </a:lnTo>
                <a:lnTo>
                  <a:pt x="234" y="1258"/>
                </a:lnTo>
                <a:lnTo>
                  <a:pt x="238" y="1238"/>
                </a:lnTo>
                <a:lnTo>
                  <a:pt x="238" y="1238"/>
                </a:lnTo>
                <a:lnTo>
                  <a:pt x="239" y="1224"/>
                </a:lnTo>
                <a:lnTo>
                  <a:pt x="239" y="1217"/>
                </a:lnTo>
                <a:lnTo>
                  <a:pt x="238" y="1211"/>
                </a:lnTo>
                <a:lnTo>
                  <a:pt x="238" y="1210"/>
                </a:lnTo>
                <a:lnTo>
                  <a:pt x="238" y="1210"/>
                </a:lnTo>
                <a:lnTo>
                  <a:pt x="244" y="1176"/>
                </a:lnTo>
                <a:lnTo>
                  <a:pt x="249" y="1142"/>
                </a:lnTo>
                <a:lnTo>
                  <a:pt x="249" y="1142"/>
                </a:lnTo>
                <a:lnTo>
                  <a:pt x="259" y="1114"/>
                </a:lnTo>
                <a:lnTo>
                  <a:pt x="259" y="1114"/>
                </a:lnTo>
                <a:lnTo>
                  <a:pt x="262" y="1108"/>
                </a:lnTo>
                <a:lnTo>
                  <a:pt x="262" y="1105"/>
                </a:lnTo>
                <a:lnTo>
                  <a:pt x="262" y="1098"/>
                </a:lnTo>
                <a:lnTo>
                  <a:pt x="262" y="1098"/>
                </a:lnTo>
                <a:lnTo>
                  <a:pt x="263" y="1086"/>
                </a:lnTo>
                <a:lnTo>
                  <a:pt x="263" y="1079"/>
                </a:lnTo>
                <a:lnTo>
                  <a:pt x="264" y="1074"/>
                </a:lnTo>
                <a:lnTo>
                  <a:pt x="264" y="1074"/>
                </a:lnTo>
                <a:lnTo>
                  <a:pt x="268" y="1053"/>
                </a:lnTo>
                <a:lnTo>
                  <a:pt x="275" y="1011"/>
                </a:lnTo>
                <a:lnTo>
                  <a:pt x="284" y="952"/>
                </a:lnTo>
                <a:lnTo>
                  <a:pt x="284" y="952"/>
                </a:lnTo>
                <a:lnTo>
                  <a:pt x="301" y="956"/>
                </a:lnTo>
                <a:lnTo>
                  <a:pt x="313" y="960"/>
                </a:lnTo>
                <a:lnTo>
                  <a:pt x="319" y="963"/>
                </a:lnTo>
                <a:lnTo>
                  <a:pt x="319" y="963"/>
                </a:lnTo>
                <a:lnTo>
                  <a:pt x="320" y="963"/>
                </a:lnTo>
                <a:lnTo>
                  <a:pt x="320" y="962"/>
                </a:lnTo>
                <a:lnTo>
                  <a:pt x="322" y="960"/>
                </a:lnTo>
                <a:lnTo>
                  <a:pt x="325" y="954"/>
                </a:lnTo>
                <a:lnTo>
                  <a:pt x="325" y="954"/>
                </a:lnTo>
                <a:lnTo>
                  <a:pt x="328" y="941"/>
                </a:lnTo>
                <a:lnTo>
                  <a:pt x="331" y="912"/>
                </a:lnTo>
                <a:lnTo>
                  <a:pt x="333" y="879"/>
                </a:lnTo>
                <a:lnTo>
                  <a:pt x="334" y="854"/>
                </a:lnTo>
                <a:lnTo>
                  <a:pt x="334" y="854"/>
                </a:lnTo>
                <a:lnTo>
                  <a:pt x="329" y="754"/>
                </a:lnTo>
                <a:lnTo>
                  <a:pt x="323" y="667"/>
                </a:lnTo>
                <a:lnTo>
                  <a:pt x="323" y="667"/>
                </a:lnTo>
                <a:lnTo>
                  <a:pt x="318" y="620"/>
                </a:lnTo>
                <a:lnTo>
                  <a:pt x="313" y="590"/>
                </a:lnTo>
                <a:lnTo>
                  <a:pt x="310" y="573"/>
                </a:lnTo>
                <a:lnTo>
                  <a:pt x="310" y="573"/>
                </a:lnTo>
                <a:lnTo>
                  <a:pt x="300" y="536"/>
                </a:lnTo>
                <a:lnTo>
                  <a:pt x="300" y="536"/>
                </a:lnTo>
                <a:lnTo>
                  <a:pt x="306" y="537"/>
                </a:lnTo>
                <a:lnTo>
                  <a:pt x="312" y="537"/>
                </a:lnTo>
                <a:lnTo>
                  <a:pt x="319" y="536"/>
                </a:lnTo>
                <a:lnTo>
                  <a:pt x="319" y="536"/>
                </a:lnTo>
                <a:lnTo>
                  <a:pt x="322" y="534"/>
                </a:lnTo>
                <a:lnTo>
                  <a:pt x="325" y="531"/>
                </a:lnTo>
                <a:lnTo>
                  <a:pt x="331" y="522"/>
                </a:lnTo>
                <a:lnTo>
                  <a:pt x="339" y="510"/>
                </a:lnTo>
                <a:lnTo>
                  <a:pt x="339" y="510"/>
                </a:lnTo>
                <a:lnTo>
                  <a:pt x="353" y="486"/>
                </a:lnTo>
                <a:lnTo>
                  <a:pt x="369" y="464"/>
                </a:lnTo>
                <a:lnTo>
                  <a:pt x="369" y="464"/>
                </a:lnTo>
                <a:lnTo>
                  <a:pt x="376" y="462"/>
                </a:lnTo>
                <a:lnTo>
                  <a:pt x="391" y="448"/>
                </a:lnTo>
                <a:lnTo>
                  <a:pt x="391" y="448"/>
                </a:lnTo>
                <a:lnTo>
                  <a:pt x="399" y="444"/>
                </a:lnTo>
                <a:lnTo>
                  <a:pt x="408" y="438"/>
                </a:lnTo>
                <a:lnTo>
                  <a:pt x="408" y="438"/>
                </a:lnTo>
                <a:lnTo>
                  <a:pt x="406" y="432"/>
                </a:lnTo>
                <a:lnTo>
                  <a:pt x="398" y="420"/>
                </a:lnTo>
                <a:lnTo>
                  <a:pt x="387" y="402"/>
                </a:lnTo>
                <a:lnTo>
                  <a:pt x="387" y="402"/>
                </a:lnTo>
                <a:lnTo>
                  <a:pt x="406" y="386"/>
                </a:lnTo>
                <a:lnTo>
                  <a:pt x="406" y="386"/>
                </a:lnTo>
                <a:lnTo>
                  <a:pt x="409" y="382"/>
                </a:lnTo>
                <a:lnTo>
                  <a:pt x="411" y="378"/>
                </a:lnTo>
                <a:lnTo>
                  <a:pt x="417" y="365"/>
                </a:lnTo>
                <a:lnTo>
                  <a:pt x="420" y="353"/>
                </a:lnTo>
                <a:lnTo>
                  <a:pt x="421" y="349"/>
                </a:lnTo>
                <a:lnTo>
                  <a:pt x="421" y="345"/>
                </a:lnTo>
                <a:lnTo>
                  <a:pt x="421" y="345"/>
                </a:lnTo>
                <a:lnTo>
                  <a:pt x="420" y="344"/>
                </a:lnTo>
                <a:lnTo>
                  <a:pt x="419" y="344"/>
                </a:lnTo>
                <a:lnTo>
                  <a:pt x="417" y="344"/>
                </a:lnTo>
                <a:lnTo>
                  <a:pt x="417" y="344"/>
                </a:lnTo>
                <a:lnTo>
                  <a:pt x="415" y="345"/>
                </a:lnTo>
                <a:lnTo>
                  <a:pt x="415" y="345"/>
                </a:lnTo>
                <a:lnTo>
                  <a:pt x="417" y="344"/>
                </a:lnTo>
                <a:lnTo>
                  <a:pt x="417" y="344"/>
                </a:lnTo>
                <a:lnTo>
                  <a:pt x="424" y="340"/>
                </a:lnTo>
                <a:lnTo>
                  <a:pt x="426" y="338"/>
                </a:lnTo>
                <a:lnTo>
                  <a:pt x="428" y="335"/>
                </a:lnTo>
                <a:lnTo>
                  <a:pt x="428" y="335"/>
                </a:lnTo>
                <a:lnTo>
                  <a:pt x="428" y="333"/>
                </a:lnTo>
                <a:lnTo>
                  <a:pt x="428" y="332"/>
                </a:lnTo>
                <a:lnTo>
                  <a:pt x="427" y="329"/>
                </a:lnTo>
                <a:lnTo>
                  <a:pt x="424" y="326"/>
                </a:lnTo>
                <a:lnTo>
                  <a:pt x="428" y="322"/>
                </a:lnTo>
                <a:lnTo>
                  <a:pt x="433" y="317"/>
                </a:lnTo>
                <a:lnTo>
                  <a:pt x="472" y="278"/>
                </a:lnTo>
                <a:lnTo>
                  <a:pt x="478" y="265"/>
                </a:lnTo>
                <a:lnTo>
                  <a:pt x="478" y="265"/>
                </a:lnTo>
                <a:lnTo>
                  <a:pt x="477" y="260"/>
                </a:lnTo>
                <a:lnTo>
                  <a:pt x="475" y="257"/>
                </a:lnTo>
                <a:lnTo>
                  <a:pt x="474" y="256"/>
                </a:lnTo>
                <a:lnTo>
                  <a:pt x="474" y="256"/>
                </a:lnTo>
                <a:lnTo>
                  <a:pt x="466" y="257"/>
                </a:lnTo>
                <a:lnTo>
                  <a:pt x="449" y="256"/>
                </a:lnTo>
                <a:lnTo>
                  <a:pt x="424" y="256"/>
                </a:lnTo>
                <a:lnTo>
                  <a:pt x="424" y="256"/>
                </a:lnTo>
                <a:lnTo>
                  <a:pt x="416" y="266"/>
                </a:lnTo>
                <a:lnTo>
                  <a:pt x="400" y="287"/>
                </a:lnTo>
                <a:lnTo>
                  <a:pt x="378" y="317"/>
                </a:lnTo>
                <a:lnTo>
                  <a:pt x="378" y="317"/>
                </a:lnTo>
                <a:lnTo>
                  <a:pt x="367" y="320"/>
                </a:lnTo>
                <a:lnTo>
                  <a:pt x="367" y="320"/>
                </a:lnTo>
                <a:lnTo>
                  <a:pt x="363" y="324"/>
                </a:lnTo>
                <a:lnTo>
                  <a:pt x="357" y="334"/>
                </a:lnTo>
                <a:lnTo>
                  <a:pt x="351" y="345"/>
                </a:lnTo>
                <a:lnTo>
                  <a:pt x="350" y="350"/>
                </a:lnTo>
                <a:lnTo>
                  <a:pt x="350" y="350"/>
                </a:lnTo>
                <a:lnTo>
                  <a:pt x="348" y="355"/>
                </a:lnTo>
                <a:lnTo>
                  <a:pt x="344" y="367"/>
                </a:lnTo>
                <a:lnTo>
                  <a:pt x="339" y="383"/>
                </a:lnTo>
                <a:lnTo>
                  <a:pt x="339" y="383"/>
                </a:lnTo>
                <a:lnTo>
                  <a:pt x="334" y="386"/>
                </a:lnTo>
                <a:lnTo>
                  <a:pt x="328" y="390"/>
                </a:lnTo>
                <a:lnTo>
                  <a:pt x="328" y="390"/>
                </a:lnTo>
                <a:lnTo>
                  <a:pt x="322" y="398"/>
                </a:lnTo>
                <a:lnTo>
                  <a:pt x="316" y="405"/>
                </a:lnTo>
                <a:lnTo>
                  <a:pt x="316" y="405"/>
                </a:lnTo>
                <a:lnTo>
                  <a:pt x="315" y="407"/>
                </a:lnTo>
                <a:lnTo>
                  <a:pt x="314" y="411"/>
                </a:lnTo>
                <a:lnTo>
                  <a:pt x="312" y="420"/>
                </a:lnTo>
                <a:lnTo>
                  <a:pt x="312" y="420"/>
                </a:lnTo>
                <a:lnTo>
                  <a:pt x="310" y="424"/>
                </a:lnTo>
                <a:lnTo>
                  <a:pt x="305" y="427"/>
                </a:lnTo>
                <a:lnTo>
                  <a:pt x="300" y="431"/>
                </a:lnTo>
                <a:lnTo>
                  <a:pt x="300" y="431"/>
                </a:lnTo>
                <a:lnTo>
                  <a:pt x="295" y="424"/>
                </a:lnTo>
                <a:lnTo>
                  <a:pt x="291" y="414"/>
                </a:lnTo>
                <a:lnTo>
                  <a:pt x="291" y="414"/>
                </a:lnTo>
                <a:lnTo>
                  <a:pt x="285" y="400"/>
                </a:lnTo>
                <a:lnTo>
                  <a:pt x="282" y="388"/>
                </a:lnTo>
                <a:lnTo>
                  <a:pt x="280" y="377"/>
                </a:lnTo>
                <a:lnTo>
                  <a:pt x="280" y="377"/>
                </a:lnTo>
                <a:lnTo>
                  <a:pt x="278" y="368"/>
                </a:lnTo>
                <a:lnTo>
                  <a:pt x="276" y="360"/>
                </a:lnTo>
                <a:lnTo>
                  <a:pt x="271" y="348"/>
                </a:lnTo>
                <a:lnTo>
                  <a:pt x="271" y="348"/>
                </a:lnTo>
                <a:lnTo>
                  <a:pt x="266" y="339"/>
                </a:lnTo>
                <a:lnTo>
                  <a:pt x="264" y="333"/>
                </a:lnTo>
                <a:lnTo>
                  <a:pt x="264" y="333"/>
                </a:lnTo>
                <a:lnTo>
                  <a:pt x="263" y="330"/>
                </a:lnTo>
                <a:lnTo>
                  <a:pt x="259" y="326"/>
                </a:lnTo>
                <a:lnTo>
                  <a:pt x="256" y="322"/>
                </a:lnTo>
                <a:lnTo>
                  <a:pt x="256" y="322"/>
                </a:lnTo>
                <a:lnTo>
                  <a:pt x="238" y="290"/>
                </a:lnTo>
                <a:lnTo>
                  <a:pt x="238" y="290"/>
                </a:lnTo>
                <a:lnTo>
                  <a:pt x="236" y="284"/>
                </a:lnTo>
                <a:lnTo>
                  <a:pt x="235" y="278"/>
                </a:lnTo>
                <a:lnTo>
                  <a:pt x="234" y="274"/>
                </a:lnTo>
                <a:lnTo>
                  <a:pt x="238" y="269"/>
                </a:lnTo>
                <a:lnTo>
                  <a:pt x="238" y="269"/>
                </a:lnTo>
                <a:lnTo>
                  <a:pt x="238" y="256"/>
                </a:lnTo>
                <a:lnTo>
                  <a:pt x="238" y="256"/>
                </a:lnTo>
                <a:lnTo>
                  <a:pt x="236" y="252"/>
                </a:lnTo>
                <a:lnTo>
                  <a:pt x="232" y="245"/>
                </a:lnTo>
                <a:lnTo>
                  <a:pt x="219" y="228"/>
                </a:lnTo>
                <a:lnTo>
                  <a:pt x="201" y="206"/>
                </a:lnTo>
                <a:lnTo>
                  <a:pt x="201" y="206"/>
                </a:lnTo>
                <a:lnTo>
                  <a:pt x="200" y="202"/>
                </a:lnTo>
                <a:lnTo>
                  <a:pt x="199" y="199"/>
                </a:lnTo>
                <a:lnTo>
                  <a:pt x="199" y="199"/>
                </a:lnTo>
                <a:lnTo>
                  <a:pt x="207" y="205"/>
                </a:lnTo>
                <a:lnTo>
                  <a:pt x="214" y="208"/>
                </a:lnTo>
                <a:lnTo>
                  <a:pt x="218" y="210"/>
                </a:lnTo>
                <a:lnTo>
                  <a:pt x="218" y="210"/>
                </a:lnTo>
                <a:lnTo>
                  <a:pt x="219" y="210"/>
                </a:lnTo>
                <a:lnTo>
                  <a:pt x="220" y="209"/>
                </a:lnTo>
                <a:lnTo>
                  <a:pt x="223" y="206"/>
                </a:lnTo>
                <a:lnTo>
                  <a:pt x="225" y="201"/>
                </a:lnTo>
                <a:lnTo>
                  <a:pt x="227" y="197"/>
                </a:lnTo>
                <a:lnTo>
                  <a:pt x="227" y="197"/>
                </a:lnTo>
                <a:lnTo>
                  <a:pt x="233" y="191"/>
                </a:lnTo>
                <a:lnTo>
                  <a:pt x="236" y="188"/>
                </a:lnTo>
                <a:lnTo>
                  <a:pt x="236" y="188"/>
                </a:lnTo>
                <a:lnTo>
                  <a:pt x="237" y="187"/>
                </a:lnTo>
                <a:lnTo>
                  <a:pt x="236" y="180"/>
                </a:lnTo>
                <a:lnTo>
                  <a:pt x="236" y="180"/>
                </a:lnTo>
                <a:lnTo>
                  <a:pt x="236" y="177"/>
                </a:lnTo>
                <a:lnTo>
                  <a:pt x="238" y="177"/>
                </a:lnTo>
                <a:lnTo>
                  <a:pt x="241" y="178"/>
                </a:lnTo>
                <a:lnTo>
                  <a:pt x="241" y="178"/>
                </a:lnTo>
                <a:lnTo>
                  <a:pt x="242" y="176"/>
                </a:lnTo>
                <a:lnTo>
                  <a:pt x="245" y="171"/>
                </a:lnTo>
                <a:lnTo>
                  <a:pt x="245" y="171"/>
                </a:lnTo>
                <a:lnTo>
                  <a:pt x="246" y="168"/>
                </a:lnTo>
                <a:lnTo>
                  <a:pt x="246" y="162"/>
                </a:lnTo>
                <a:lnTo>
                  <a:pt x="245" y="156"/>
                </a:lnTo>
                <a:lnTo>
                  <a:pt x="252" y="156"/>
                </a:lnTo>
                <a:lnTo>
                  <a:pt x="254" y="151"/>
                </a:lnTo>
                <a:lnTo>
                  <a:pt x="247" y="128"/>
                </a:lnTo>
                <a:lnTo>
                  <a:pt x="247" y="128"/>
                </a:lnTo>
                <a:lnTo>
                  <a:pt x="251" y="122"/>
                </a:lnTo>
                <a:lnTo>
                  <a:pt x="253" y="118"/>
                </a:lnTo>
                <a:lnTo>
                  <a:pt x="256" y="114"/>
                </a:lnTo>
                <a:lnTo>
                  <a:pt x="256" y="114"/>
                </a:lnTo>
                <a:lnTo>
                  <a:pt x="258" y="111"/>
                </a:lnTo>
                <a:lnTo>
                  <a:pt x="261" y="104"/>
                </a:lnTo>
                <a:lnTo>
                  <a:pt x="266" y="90"/>
                </a:lnTo>
                <a:lnTo>
                  <a:pt x="266" y="90"/>
                </a:lnTo>
                <a:lnTo>
                  <a:pt x="268" y="84"/>
                </a:lnTo>
                <a:lnTo>
                  <a:pt x="267" y="78"/>
                </a:lnTo>
                <a:lnTo>
                  <a:pt x="266" y="73"/>
                </a:lnTo>
                <a:lnTo>
                  <a:pt x="266" y="73"/>
                </a:lnTo>
                <a:close/>
                <a:moveTo>
                  <a:pt x="153" y="1080"/>
                </a:moveTo>
                <a:lnTo>
                  <a:pt x="153" y="1080"/>
                </a:lnTo>
                <a:lnTo>
                  <a:pt x="147" y="1125"/>
                </a:lnTo>
                <a:lnTo>
                  <a:pt x="140" y="1179"/>
                </a:lnTo>
                <a:lnTo>
                  <a:pt x="140" y="1179"/>
                </a:lnTo>
                <a:lnTo>
                  <a:pt x="137" y="1209"/>
                </a:lnTo>
                <a:lnTo>
                  <a:pt x="136" y="1225"/>
                </a:lnTo>
                <a:lnTo>
                  <a:pt x="133" y="1236"/>
                </a:lnTo>
                <a:lnTo>
                  <a:pt x="133" y="1236"/>
                </a:lnTo>
                <a:lnTo>
                  <a:pt x="133" y="1240"/>
                </a:lnTo>
                <a:lnTo>
                  <a:pt x="133" y="1247"/>
                </a:lnTo>
                <a:lnTo>
                  <a:pt x="134" y="1262"/>
                </a:lnTo>
                <a:lnTo>
                  <a:pt x="137" y="1277"/>
                </a:lnTo>
                <a:lnTo>
                  <a:pt x="138" y="1284"/>
                </a:lnTo>
                <a:lnTo>
                  <a:pt x="138" y="1284"/>
                </a:lnTo>
                <a:lnTo>
                  <a:pt x="137" y="1284"/>
                </a:lnTo>
                <a:lnTo>
                  <a:pt x="136" y="1282"/>
                </a:lnTo>
                <a:lnTo>
                  <a:pt x="130" y="1277"/>
                </a:lnTo>
                <a:lnTo>
                  <a:pt x="125" y="1269"/>
                </a:lnTo>
                <a:lnTo>
                  <a:pt x="123" y="1266"/>
                </a:lnTo>
                <a:lnTo>
                  <a:pt x="122" y="1262"/>
                </a:lnTo>
                <a:lnTo>
                  <a:pt x="122" y="1262"/>
                </a:lnTo>
                <a:lnTo>
                  <a:pt x="121" y="1255"/>
                </a:lnTo>
                <a:lnTo>
                  <a:pt x="118" y="1246"/>
                </a:lnTo>
                <a:lnTo>
                  <a:pt x="117" y="1234"/>
                </a:lnTo>
                <a:lnTo>
                  <a:pt x="117" y="1229"/>
                </a:lnTo>
                <a:lnTo>
                  <a:pt x="118" y="1223"/>
                </a:lnTo>
                <a:lnTo>
                  <a:pt x="118" y="1223"/>
                </a:lnTo>
                <a:lnTo>
                  <a:pt x="120" y="1218"/>
                </a:lnTo>
                <a:lnTo>
                  <a:pt x="120" y="1212"/>
                </a:lnTo>
                <a:lnTo>
                  <a:pt x="119" y="1204"/>
                </a:lnTo>
                <a:lnTo>
                  <a:pt x="119" y="1195"/>
                </a:lnTo>
                <a:lnTo>
                  <a:pt x="120" y="1189"/>
                </a:lnTo>
                <a:lnTo>
                  <a:pt x="122" y="1181"/>
                </a:lnTo>
                <a:lnTo>
                  <a:pt x="122" y="1181"/>
                </a:lnTo>
                <a:lnTo>
                  <a:pt x="133" y="1144"/>
                </a:lnTo>
                <a:lnTo>
                  <a:pt x="140" y="1120"/>
                </a:lnTo>
                <a:lnTo>
                  <a:pt x="140" y="1120"/>
                </a:lnTo>
                <a:lnTo>
                  <a:pt x="142" y="1112"/>
                </a:lnTo>
                <a:lnTo>
                  <a:pt x="147" y="1098"/>
                </a:lnTo>
                <a:lnTo>
                  <a:pt x="153" y="1080"/>
                </a:lnTo>
                <a:lnTo>
                  <a:pt x="153" y="108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2298E471-B99B-4707-BF4D-AC7D4395C7F0}"/>
              </a:ext>
            </a:extLst>
          </p:cNvPr>
          <p:cNvSpPr>
            <a:spLocks/>
          </p:cNvSpPr>
          <p:nvPr/>
        </p:nvSpPr>
        <p:spPr bwMode="auto">
          <a:xfrm>
            <a:off x="2770220" y="693909"/>
            <a:ext cx="577286" cy="1725585"/>
          </a:xfrm>
          <a:custGeom>
            <a:avLst/>
            <a:gdLst>
              <a:gd name="T0" fmla="*/ 103 w 460"/>
              <a:gd name="T1" fmla="*/ 140 h 1375"/>
              <a:gd name="T2" fmla="*/ 128 w 460"/>
              <a:gd name="T3" fmla="*/ 163 h 1375"/>
              <a:gd name="T4" fmla="*/ 136 w 460"/>
              <a:gd name="T5" fmla="*/ 183 h 1375"/>
              <a:gd name="T6" fmla="*/ 159 w 460"/>
              <a:gd name="T7" fmla="*/ 202 h 1375"/>
              <a:gd name="T8" fmla="*/ 176 w 460"/>
              <a:gd name="T9" fmla="*/ 213 h 1375"/>
              <a:gd name="T10" fmla="*/ 193 w 460"/>
              <a:gd name="T11" fmla="*/ 248 h 1375"/>
              <a:gd name="T12" fmla="*/ 157 w 460"/>
              <a:gd name="T13" fmla="*/ 393 h 1375"/>
              <a:gd name="T14" fmla="*/ 127 w 460"/>
              <a:gd name="T15" fmla="*/ 418 h 1375"/>
              <a:gd name="T16" fmla="*/ 89 w 460"/>
              <a:gd name="T17" fmla="*/ 413 h 1375"/>
              <a:gd name="T18" fmla="*/ 53 w 460"/>
              <a:gd name="T19" fmla="*/ 393 h 1375"/>
              <a:gd name="T20" fmla="*/ 49 w 460"/>
              <a:gd name="T21" fmla="*/ 408 h 1375"/>
              <a:gd name="T22" fmla="*/ 5 w 460"/>
              <a:gd name="T23" fmla="*/ 412 h 1375"/>
              <a:gd name="T24" fmla="*/ 34 w 460"/>
              <a:gd name="T25" fmla="*/ 438 h 1375"/>
              <a:gd name="T26" fmla="*/ 64 w 460"/>
              <a:gd name="T27" fmla="*/ 463 h 1375"/>
              <a:gd name="T28" fmla="*/ 115 w 460"/>
              <a:gd name="T29" fmla="*/ 497 h 1375"/>
              <a:gd name="T30" fmla="*/ 136 w 460"/>
              <a:gd name="T31" fmla="*/ 529 h 1375"/>
              <a:gd name="T32" fmla="*/ 132 w 460"/>
              <a:gd name="T33" fmla="*/ 599 h 1375"/>
              <a:gd name="T34" fmla="*/ 154 w 460"/>
              <a:gd name="T35" fmla="*/ 614 h 1375"/>
              <a:gd name="T36" fmla="*/ 142 w 460"/>
              <a:gd name="T37" fmla="*/ 707 h 1375"/>
              <a:gd name="T38" fmla="*/ 136 w 460"/>
              <a:gd name="T39" fmla="*/ 786 h 1375"/>
              <a:gd name="T40" fmla="*/ 159 w 460"/>
              <a:gd name="T41" fmla="*/ 850 h 1375"/>
              <a:gd name="T42" fmla="*/ 205 w 460"/>
              <a:gd name="T43" fmla="*/ 1014 h 1375"/>
              <a:gd name="T44" fmla="*/ 240 w 460"/>
              <a:gd name="T45" fmla="*/ 1118 h 1375"/>
              <a:gd name="T46" fmla="*/ 238 w 460"/>
              <a:gd name="T47" fmla="*/ 1207 h 1375"/>
              <a:gd name="T48" fmla="*/ 244 w 460"/>
              <a:gd name="T49" fmla="*/ 1232 h 1375"/>
              <a:gd name="T50" fmla="*/ 197 w 460"/>
              <a:gd name="T51" fmla="*/ 1266 h 1375"/>
              <a:gd name="T52" fmla="*/ 166 w 460"/>
              <a:gd name="T53" fmla="*/ 1277 h 1375"/>
              <a:gd name="T54" fmla="*/ 154 w 460"/>
              <a:gd name="T55" fmla="*/ 1298 h 1375"/>
              <a:gd name="T56" fmla="*/ 225 w 460"/>
              <a:gd name="T57" fmla="*/ 1305 h 1375"/>
              <a:gd name="T58" fmla="*/ 276 w 460"/>
              <a:gd name="T59" fmla="*/ 1337 h 1375"/>
              <a:gd name="T60" fmla="*/ 261 w 460"/>
              <a:gd name="T61" fmla="*/ 1366 h 1375"/>
              <a:gd name="T62" fmla="*/ 324 w 460"/>
              <a:gd name="T63" fmla="*/ 1375 h 1375"/>
              <a:gd name="T64" fmla="*/ 448 w 460"/>
              <a:gd name="T65" fmla="*/ 1354 h 1375"/>
              <a:gd name="T66" fmla="*/ 457 w 460"/>
              <a:gd name="T67" fmla="*/ 1290 h 1375"/>
              <a:gd name="T68" fmla="*/ 455 w 460"/>
              <a:gd name="T69" fmla="*/ 1242 h 1375"/>
              <a:gd name="T70" fmla="*/ 401 w 460"/>
              <a:gd name="T71" fmla="*/ 1037 h 1375"/>
              <a:gd name="T72" fmla="*/ 367 w 460"/>
              <a:gd name="T73" fmla="*/ 918 h 1375"/>
              <a:gd name="T74" fmla="*/ 362 w 460"/>
              <a:gd name="T75" fmla="*/ 810 h 1375"/>
              <a:gd name="T76" fmla="*/ 396 w 460"/>
              <a:gd name="T77" fmla="*/ 740 h 1375"/>
              <a:gd name="T78" fmla="*/ 381 w 460"/>
              <a:gd name="T79" fmla="*/ 633 h 1375"/>
              <a:gd name="T80" fmla="*/ 391 w 460"/>
              <a:gd name="T81" fmla="*/ 592 h 1375"/>
              <a:gd name="T82" fmla="*/ 394 w 460"/>
              <a:gd name="T83" fmla="*/ 498 h 1375"/>
              <a:gd name="T84" fmla="*/ 406 w 460"/>
              <a:gd name="T85" fmla="*/ 431 h 1375"/>
              <a:gd name="T86" fmla="*/ 410 w 460"/>
              <a:gd name="T87" fmla="*/ 268 h 1375"/>
              <a:gd name="T88" fmla="*/ 430 w 460"/>
              <a:gd name="T89" fmla="*/ 256 h 1375"/>
              <a:gd name="T90" fmla="*/ 428 w 460"/>
              <a:gd name="T91" fmla="*/ 195 h 1375"/>
              <a:gd name="T92" fmla="*/ 381 w 460"/>
              <a:gd name="T93" fmla="*/ 133 h 1375"/>
              <a:gd name="T94" fmla="*/ 311 w 460"/>
              <a:gd name="T95" fmla="*/ 123 h 1375"/>
              <a:gd name="T96" fmla="*/ 266 w 460"/>
              <a:gd name="T97" fmla="*/ 113 h 1375"/>
              <a:gd name="T98" fmla="*/ 259 w 460"/>
              <a:gd name="T99" fmla="*/ 91 h 1375"/>
              <a:gd name="T100" fmla="*/ 247 w 460"/>
              <a:gd name="T101" fmla="*/ 61 h 1375"/>
              <a:gd name="T102" fmla="*/ 211 w 460"/>
              <a:gd name="T103" fmla="*/ 22 h 1375"/>
              <a:gd name="T104" fmla="*/ 183 w 460"/>
              <a:gd name="T105" fmla="*/ 5 h 1375"/>
              <a:gd name="T106" fmla="*/ 124 w 460"/>
              <a:gd name="T107" fmla="*/ 6 h 1375"/>
              <a:gd name="T108" fmla="*/ 90 w 460"/>
              <a:gd name="T109" fmla="*/ 35 h 1375"/>
              <a:gd name="T110" fmla="*/ 73 w 460"/>
              <a:gd name="T111" fmla="*/ 66 h 1375"/>
              <a:gd name="T112" fmla="*/ 72 w 460"/>
              <a:gd name="T113" fmla="*/ 86 h 1375"/>
              <a:gd name="T114" fmla="*/ 73 w 460"/>
              <a:gd name="T115" fmla="*/ 94 h 1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60" h="1375">
                <a:moveTo>
                  <a:pt x="95" y="117"/>
                </a:moveTo>
                <a:lnTo>
                  <a:pt x="95" y="117"/>
                </a:lnTo>
                <a:lnTo>
                  <a:pt x="96" y="125"/>
                </a:lnTo>
                <a:lnTo>
                  <a:pt x="98" y="133"/>
                </a:lnTo>
                <a:lnTo>
                  <a:pt x="100" y="137"/>
                </a:lnTo>
                <a:lnTo>
                  <a:pt x="103" y="140"/>
                </a:lnTo>
                <a:lnTo>
                  <a:pt x="103" y="140"/>
                </a:lnTo>
                <a:lnTo>
                  <a:pt x="110" y="146"/>
                </a:lnTo>
                <a:lnTo>
                  <a:pt x="117" y="150"/>
                </a:lnTo>
                <a:lnTo>
                  <a:pt x="124" y="154"/>
                </a:lnTo>
                <a:lnTo>
                  <a:pt x="127" y="155"/>
                </a:lnTo>
                <a:lnTo>
                  <a:pt x="127" y="158"/>
                </a:lnTo>
                <a:lnTo>
                  <a:pt x="127" y="158"/>
                </a:lnTo>
                <a:lnTo>
                  <a:pt x="128" y="163"/>
                </a:lnTo>
                <a:lnTo>
                  <a:pt x="127" y="171"/>
                </a:lnTo>
                <a:lnTo>
                  <a:pt x="128" y="179"/>
                </a:lnTo>
                <a:lnTo>
                  <a:pt x="128" y="180"/>
                </a:lnTo>
                <a:lnTo>
                  <a:pt x="129" y="181"/>
                </a:lnTo>
                <a:lnTo>
                  <a:pt x="129" y="181"/>
                </a:lnTo>
                <a:lnTo>
                  <a:pt x="133" y="183"/>
                </a:lnTo>
                <a:lnTo>
                  <a:pt x="136" y="183"/>
                </a:lnTo>
                <a:lnTo>
                  <a:pt x="140" y="181"/>
                </a:lnTo>
                <a:lnTo>
                  <a:pt x="140" y="181"/>
                </a:lnTo>
                <a:lnTo>
                  <a:pt x="149" y="192"/>
                </a:lnTo>
                <a:lnTo>
                  <a:pt x="157" y="195"/>
                </a:lnTo>
                <a:lnTo>
                  <a:pt x="157" y="195"/>
                </a:lnTo>
                <a:lnTo>
                  <a:pt x="157" y="198"/>
                </a:lnTo>
                <a:lnTo>
                  <a:pt x="159" y="202"/>
                </a:lnTo>
                <a:lnTo>
                  <a:pt x="162" y="204"/>
                </a:lnTo>
                <a:lnTo>
                  <a:pt x="162" y="204"/>
                </a:lnTo>
                <a:lnTo>
                  <a:pt x="168" y="206"/>
                </a:lnTo>
                <a:lnTo>
                  <a:pt x="171" y="206"/>
                </a:lnTo>
                <a:lnTo>
                  <a:pt x="171" y="206"/>
                </a:lnTo>
                <a:lnTo>
                  <a:pt x="174" y="210"/>
                </a:lnTo>
                <a:lnTo>
                  <a:pt x="176" y="213"/>
                </a:lnTo>
                <a:lnTo>
                  <a:pt x="181" y="214"/>
                </a:lnTo>
                <a:lnTo>
                  <a:pt x="181" y="214"/>
                </a:lnTo>
                <a:lnTo>
                  <a:pt x="187" y="212"/>
                </a:lnTo>
                <a:lnTo>
                  <a:pt x="194" y="209"/>
                </a:lnTo>
                <a:lnTo>
                  <a:pt x="202" y="204"/>
                </a:lnTo>
                <a:lnTo>
                  <a:pt x="200" y="234"/>
                </a:lnTo>
                <a:lnTo>
                  <a:pt x="193" y="248"/>
                </a:lnTo>
                <a:lnTo>
                  <a:pt x="193" y="248"/>
                </a:lnTo>
                <a:lnTo>
                  <a:pt x="189" y="259"/>
                </a:lnTo>
                <a:lnTo>
                  <a:pt x="184" y="276"/>
                </a:lnTo>
                <a:lnTo>
                  <a:pt x="172" y="321"/>
                </a:lnTo>
                <a:lnTo>
                  <a:pt x="162" y="367"/>
                </a:lnTo>
                <a:lnTo>
                  <a:pt x="157" y="393"/>
                </a:lnTo>
                <a:lnTo>
                  <a:pt x="157" y="393"/>
                </a:lnTo>
                <a:lnTo>
                  <a:pt x="154" y="410"/>
                </a:lnTo>
                <a:lnTo>
                  <a:pt x="151" y="418"/>
                </a:lnTo>
                <a:lnTo>
                  <a:pt x="151" y="418"/>
                </a:lnTo>
                <a:lnTo>
                  <a:pt x="141" y="419"/>
                </a:lnTo>
                <a:lnTo>
                  <a:pt x="132" y="419"/>
                </a:lnTo>
                <a:lnTo>
                  <a:pt x="127" y="418"/>
                </a:lnTo>
                <a:lnTo>
                  <a:pt x="127" y="418"/>
                </a:lnTo>
                <a:lnTo>
                  <a:pt x="117" y="417"/>
                </a:lnTo>
                <a:lnTo>
                  <a:pt x="107" y="416"/>
                </a:lnTo>
                <a:lnTo>
                  <a:pt x="107" y="416"/>
                </a:lnTo>
                <a:lnTo>
                  <a:pt x="98" y="416"/>
                </a:lnTo>
                <a:lnTo>
                  <a:pt x="90" y="416"/>
                </a:lnTo>
                <a:lnTo>
                  <a:pt x="90" y="416"/>
                </a:lnTo>
                <a:lnTo>
                  <a:pt x="89" y="413"/>
                </a:lnTo>
                <a:lnTo>
                  <a:pt x="86" y="410"/>
                </a:lnTo>
                <a:lnTo>
                  <a:pt x="81" y="409"/>
                </a:lnTo>
                <a:lnTo>
                  <a:pt x="81" y="409"/>
                </a:lnTo>
                <a:lnTo>
                  <a:pt x="68" y="402"/>
                </a:lnTo>
                <a:lnTo>
                  <a:pt x="61" y="399"/>
                </a:lnTo>
                <a:lnTo>
                  <a:pt x="61" y="399"/>
                </a:lnTo>
                <a:lnTo>
                  <a:pt x="53" y="393"/>
                </a:lnTo>
                <a:lnTo>
                  <a:pt x="48" y="391"/>
                </a:lnTo>
                <a:lnTo>
                  <a:pt x="45" y="392"/>
                </a:lnTo>
                <a:lnTo>
                  <a:pt x="44" y="393"/>
                </a:lnTo>
                <a:lnTo>
                  <a:pt x="44" y="393"/>
                </a:lnTo>
                <a:lnTo>
                  <a:pt x="43" y="397"/>
                </a:lnTo>
                <a:lnTo>
                  <a:pt x="44" y="400"/>
                </a:lnTo>
                <a:lnTo>
                  <a:pt x="49" y="408"/>
                </a:lnTo>
                <a:lnTo>
                  <a:pt x="59" y="416"/>
                </a:lnTo>
                <a:lnTo>
                  <a:pt x="61" y="421"/>
                </a:lnTo>
                <a:lnTo>
                  <a:pt x="9" y="412"/>
                </a:lnTo>
                <a:lnTo>
                  <a:pt x="9" y="412"/>
                </a:lnTo>
                <a:lnTo>
                  <a:pt x="8" y="412"/>
                </a:lnTo>
                <a:lnTo>
                  <a:pt x="5" y="412"/>
                </a:lnTo>
                <a:lnTo>
                  <a:pt x="5" y="412"/>
                </a:lnTo>
                <a:lnTo>
                  <a:pt x="4" y="412"/>
                </a:lnTo>
                <a:lnTo>
                  <a:pt x="2" y="414"/>
                </a:lnTo>
                <a:lnTo>
                  <a:pt x="0" y="418"/>
                </a:lnTo>
                <a:lnTo>
                  <a:pt x="27" y="429"/>
                </a:lnTo>
                <a:lnTo>
                  <a:pt x="27" y="429"/>
                </a:lnTo>
                <a:lnTo>
                  <a:pt x="34" y="438"/>
                </a:lnTo>
                <a:lnTo>
                  <a:pt x="34" y="438"/>
                </a:lnTo>
                <a:lnTo>
                  <a:pt x="38" y="442"/>
                </a:lnTo>
                <a:lnTo>
                  <a:pt x="43" y="446"/>
                </a:lnTo>
                <a:lnTo>
                  <a:pt x="48" y="448"/>
                </a:lnTo>
                <a:lnTo>
                  <a:pt x="56" y="453"/>
                </a:lnTo>
                <a:lnTo>
                  <a:pt x="56" y="453"/>
                </a:lnTo>
                <a:lnTo>
                  <a:pt x="60" y="459"/>
                </a:lnTo>
                <a:lnTo>
                  <a:pt x="64" y="463"/>
                </a:lnTo>
                <a:lnTo>
                  <a:pt x="68" y="468"/>
                </a:lnTo>
                <a:lnTo>
                  <a:pt x="68" y="468"/>
                </a:lnTo>
                <a:lnTo>
                  <a:pt x="74" y="472"/>
                </a:lnTo>
                <a:lnTo>
                  <a:pt x="79" y="474"/>
                </a:lnTo>
                <a:lnTo>
                  <a:pt x="86" y="477"/>
                </a:lnTo>
                <a:lnTo>
                  <a:pt x="98" y="480"/>
                </a:lnTo>
                <a:lnTo>
                  <a:pt x="115" y="497"/>
                </a:lnTo>
                <a:lnTo>
                  <a:pt x="115" y="497"/>
                </a:lnTo>
                <a:lnTo>
                  <a:pt x="119" y="501"/>
                </a:lnTo>
                <a:lnTo>
                  <a:pt x="123" y="503"/>
                </a:lnTo>
                <a:lnTo>
                  <a:pt x="127" y="504"/>
                </a:lnTo>
                <a:lnTo>
                  <a:pt x="134" y="502"/>
                </a:lnTo>
                <a:lnTo>
                  <a:pt x="134" y="502"/>
                </a:lnTo>
                <a:lnTo>
                  <a:pt x="136" y="529"/>
                </a:lnTo>
                <a:lnTo>
                  <a:pt x="137" y="561"/>
                </a:lnTo>
                <a:lnTo>
                  <a:pt x="137" y="561"/>
                </a:lnTo>
                <a:lnTo>
                  <a:pt x="136" y="569"/>
                </a:lnTo>
                <a:lnTo>
                  <a:pt x="133" y="579"/>
                </a:lnTo>
                <a:lnTo>
                  <a:pt x="132" y="591"/>
                </a:lnTo>
                <a:lnTo>
                  <a:pt x="132" y="595"/>
                </a:lnTo>
                <a:lnTo>
                  <a:pt x="132" y="599"/>
                </a:lnTo>
                <a:lnTo>
                  <a:pt x="132" y="599"/>
                </a:lnTo>
                <a:lnTo>
                  <a:pt x="136" y="604"/>
                </a:lnTo>
                <a:lnTo>
                  <a:pt x="142" y="608"/>
                </a:lnTo>
                <a:lnTo>
                  <a:pt x="147" y="612"/>
                </a:lnTo>
                <a:lnTo>
                  <a:pt x="151" y="613"/>
                </a:lnTo>
                <a:lnTo>
                  <a:pt x="151" y="613"/>
                </a:lnTo>
                <a:lnTo>
                  <a:pt x="154" y="614"/>
                </a:lnTo>
                <a:lnTo>
                  <a:pt x="158" y="618"/>
                </a:lnTo>
                <a:lnTo>
                  <a:pt x="163" y="625"/>
                </a:lnTo>
                <a:lnTo>
                  <a:pt x="163" y="625"/>
                </a:lnTo>
                <a:lnTo>
                  <a:pt x="159" y="644"/>
                </a:lnTo>
                <a:lnTo>
                  <a:pt x="159" y="644"/>
                </a:lnTo>
                <a:lnTo>
                  <a:pt x="150" y="680"/>
                </a:lnTo>
                <a:lnTo>
                  <a:pt x="142" y="707"/>
                </a:lnTo>
                <a:lnTo>
                  <a:pt x="140" y="728"/>
                </a:lnTo>
                <a:lnTo>
                  <a:pt x="140" y="728"/>
                </a:lnTo>
                <a:lnTo>
                  <a:pt x="137" y="744"/>
                </a:lnTo>
                <a:lnTo>
                  <a:pt x="133" y="759"/>
                </a:lnTo>
                <a:lnTo>
                  <a:pt x="133" y="769"/>
                </a:lnTo>
                <a:lnTo>
                  <a:pt x="133" y="778"/>
                </a:lnTo>
                <a:lnTo>
                  <a:pt x="136" y="786"/>
                </a:lnTo>
                <a:lnTo>
                  <a:pt x="140" y="795"/>
                </a:lnTo>
                <a:lnTo>
                  <a:pt x="140" y="795"/>
                </a:lnTo>
                <a:lnTo>
                  <a:pt x="147" y="812"/>
                </a:lnTo>
                <a:lnTo>
                  <a:pt x="153" y="826"/>
                </a:lnTo>
                <a:lnTo>
                  <a:pt x="155" y="839"/>
                </a:lnTo>
                <a:lnTo>
                  <a:pt x="159" y="850"/>
                </a:lnTo>
                <a:lnTo>
                  <a:pt x="159" y="850"/>
                </a:lnTo>
                <a:lnTo>
                  <a:pt x="164" y="869"/>
                </a:lnTo>
                <a:lnTo>
                  <a:pt x="171" y="903"/>
                </a:lnTo>
                <a:lnTo>
                  <a:pt x="179" y="940"/>
                </a:lnTo>
                <a:lnTo>
                  <a:pt x="183" y="954"/>
                </a:lnTo>
                <a:lnTo>
                  <a:pt x="185" y="965"/>
                </a:lnTo>
                <a:lnTo>
                  <a:pt x="205" y="1014"/>
                </a:lnTo>
                <a:lnTo>
                  <a:pt x="205" y="1014"/>
                </a:lnTo>
                <a:lnTo>
                  <a:pt x="211" y="1016"/>
                </a:lnTo>
                <a:lnTo>
                  <a:pt x="217" y="1018"/>
                </a:lnTo>
                <a:lnTo>
                  <a:pt x="219" y="1021"/>
                </a:lnTo>
                <a:lnTo>
                  <a:pt x="219" y="1021"/>
                </a:lnTo>
                <a:lnTo>
                  <a:pt x="226" y="1039"/>
                </a:lnTo>
                <a:lnTo>
                  <a:pt x="234" y="1077"/>
                </a:lnTo>
                <a:lnTo>
                  <a:pt x="240" y="1118"/>
                </a:lnTo>
                <a:lnTo>
                  <a:pt x="243" y="1133"/>
                </a:lnTo>
                <a:lnTo>
                  <a:pt x="242" y="1145"/>
                </a:lnTo>
                <a:lnTo>
                  <a:pt x="242" y="1145"/>
                </a:lnTo>
                <a:lnTo>
                  <a:pt x="239" y="1164"/>
                </a:lnTo>
                <a:lnTo>
                  <a:pt x="238" y="1183"/>
                </a:lnTo>
                <a:lnTo>
                  <a:pt x="238" y="1207"/>
                </a:lnTo>
                <a:lnTo>
                  <a:pt x="238" y="1207"/>
                </a:lnTo>
                <a:lnTo>
                  <a:pt x="242" y="1212"/>
                </a:lnTo>
                <a:lnTo>
                  <a:pt x="244" y="1216"/>
                </a:lnTo>
                <a:lnTo>
                  <a:pt x="244" y="1216"/>
                </a:lnTo>
                <a:lnTo>
                  <a:pt x="247" y="1222"/>
                </a:lnTo>
                <a:lnTo>
                  <a:pt x="247" y="1228"/>
                </a:lnTo>
                <a:lnTo>
                  <a:pt x="245" y="1230"/>
                </a:lnTo>
                <a:lnTo>
                  <a:pt x="244" y="1232"/>
                </a:lnTo>
                <a:lnTo>
                  <a:pt x="244" y="1232"/>
                </a:lnTo>
                <a:lnTo>
                  <a:pt x="225" y="1241"/>
                </a:lnTo>
                <a:lnTo>
                  <a:pt x="214" y="1249"/>
                </a:lnTo>
                <a:lnTo>
                  <a:pt x="208" y="1252"/>
                </a:lnTo>
                <a:lnTo>
                  <a:pt x="208" y="1252"/>
                </a:lnTo>
                <a:lnTo>
                  <a:pt x="201" y="1262"/>
                </a:lnTo>
                <a:lnTo>
                  <a:pt x="197" y="1266"/>
                </a:lnTo>
                <a:lnTo>
                  <a:pt x="193" y="1268"/>
                </a:lnTo>
                <a:lnTo>
                  <a:pt x="193" y="1268"/>
                </a:lnTo>
                <a:lnTo>
                  <a:pt x="184" y="1271"/>
                </a:lnTo>
                <a:lnTo>
                  <a:pt x="180" y="1273"/>
                </a:lnTo>
                <a:lnTo>
                  <a:pt x="174" y="1275"/>
                </a:lnTo>
                <a:lnTo>
                  <a:pt x="174" y="1275"/>
                </a:lnTo>
                <a:lnTo>
                  <a:pt x="166" y="1277"/>
                </a:lnTo>
                <a:lnTo>
                  <a:pt x="158" y="1280"/>
                </a:lnTo>
                <a:lnTo>
                  <a:pt x="151" y="1284"/>
                </a:lnTo>
                <a:lnTo>
                  <a:pt x="150" y="1285"/>
                </a:lnTo>
                <a:lnTo>
                  <a:pt x="149" y="1288"/>
                </a:lnTo>
                <a:lnTo>
                  <a:pt x="149" y="1288"/>
                </a:lnTo>
                <a:lnTo>
                  <a:pt x="150" y="1293"/>
                </a:lnTo>
                <a:lnTo>
                  <a:pt x="154" y="1298"/>
                </a:lnTo>
                <a:lnTo>
                  <a:pt x="158" y="1302"/>
                </a:lnTo>
                <a:lnTo>
                  <a:pt x="161" y="1305"/>
                </a:lnTo>
                <a:lnTo>
                  <a:pt x="163" y="1305"/>
                </a:lnTo>
                <a:lnTo>
                  <a:pt x="163" y="1305"/>
                </a:lnTo>
                <a:lnTo>
                  <a:pt x="196" y="1305"/>
                </a:lnTo>
                <a:lnTo>
                  <a:pt x="225" y="1305"/>
                </a:lnTo>
                <a:lnTo>
                  <a:pt x="225" y="1305"/>
                </a:lnTo>
                <a:lnTo>
                  <a:pt x="306" y="1313"/>
                </a:lnTo>
                <a:lnTo>
                  <a:pt x="306" y="1313"/>
                </a:lnTo>
                <a:lnTo>
                  <a:pt x="295" y="1323"/>
                </a:lnTo>
                <a:lnTo>
                  <a:pt x="287" y="1330"/>
                </a:lnTo>
                <a:lnTo>
                  <a:pt x="281" y="1335"/>
                </a:lnTo>
                <a:lnTo>
                  <a:pt x="281" y="1335"/>
                </a:lnTo>
                <a:lnTo>
                  <a:pt x="276" y="1337"/>
                </a:lnTo>
                <a:lnTo>
                  <a:pt x="266" y="1343"/>
                </a:lnTo>
                <a:lnTo>
                  <a:pt x="260" y="1348"/>
                </a:lnTo>
                <a:lnTo>
                  <a:pt x="257" y="1351"/>
                </a:lnTo>
                <a:lnTo>
                  <a:pt x="257" y="1354"/>
                </a:lnTo>
                <a:lnTo>
                  <a:pt x="257" y="1354"/>
                </a:lnTo>
                <a:lnTo>
                  <a:pt x="259" y="1360"/>
                </a:lnTo>
                <a:lnTo>
                  <a:pt x="261" y="1366"/>
                </a:lnTo>
                <a:lnTo>
                  <a:pt x="264" y="1369"/>
                </a:lnTo>
                <a:lnTo>
                  <a:pt x="266" y="1371"/>
                </a:lnTo>
                <a:lnTo>
                  <a:pt x="272" y="1373"/>
                </a:lnTo>
                <a:lnTo>
                  <a:pt x="277" y="1374"/>
                </a:lnTo>
                <a:lnTo>
                  <a:pt x="277" y="1374"/>
                </a:lnTo>
                <a:lnTo>
                  <a:pt x="295" y="1375"/>
                </a:lnTo>
                <a:lnTo>
                  <a:pt x="324" y="1375"/>
                </a:lnTo>
                <a:lnTo>
                  <a:pt x="350" y="1375"/>
                </a:lnTo>
                <a:lnTo>
                  <a:pt x="364" y="1374"/>
                </a:lnTo>
                <a:lnTo>
                  <a:pt x="364" y="1374"/>
                </a:lnTo>
                <a:lnTo>
                  <a:pt x="408" y="1365"/>
                </a:lnTo>
                <a:lnTo>
                  <a:pt x="434" y="1358"/>
                </a:lnTo>
                <a:lnTo>
                  <a:pt x="443" y="1356"/>
                </a:lnTo>
                <a:lnTo>
                  <a:pt x="448" y="1354"/>
                </a:lnTo>
                <a:lnTo>
                  <a:pt x="448" y="1354"/>
                </a:lnTo>
                <a:lnTo>
                  <a:pt x="449" y="1351"/>
                </a:lnTo>
                <a:lnTo>
                  <a:pt x="449" y="1344"/>
                </a:lnTo>
                <a:lnTo>
                  <a:pt x="451" y="1327"/>
                </a:lnTo>
                <a:lnTo>
                  <a:pt x="452" y="1302"/>
                </a:lnTo>
                <a:lnTo>
                  <a:pt x="452" y="1302"/>
                </a:lnTo>
                <a:lnTo>
                  <a:pt x="457" y="1290"/>
                </a:lnTo>
                <a:lnTo>
                  <a:pt x="457" y="1290"/>
                </a:lnTo>
                <a:lnTo>
                  <a:pt x="459" y="1286"/>
                </a:lnTo>
                <a:lnTo>
                  <a:pt x="460" y="1283"/>
                </a:lnTo>
                <a:lnTo>
                  <a:pt x="460" y="1272"/>
                </a:lnTo>
                <a:lnTo>
                  <a:pt x="457" y="1255"/>
                </a:lnTo>
                <a:lnTo>
                  <a:pt x="457" y="1255"/>
                </a:lnTo>
                <a:lnTo>
                  <a:pt x="455" y="1242"/>
                </a:lnTo>
                <a:lnTo>
                  <a:pt x="451" y="1226"/>
                </a:lnTo>
                <a:lnTo>
                  <a:pt x="440" y="1190"/>
                </a:lnTo>
                <a:lnTo>
                  <a:pt x="426" y="1140"/>
                </a:lnTo>
                <a:lnTo>
                  <a:pt x="426" y="1140"/>
                </a:lnTo>
                <a:lnTo>
                  <a:pt x="414" y="1090"/>
                </a:lnTo>
                <a:lnTo>
                  <a:pt x="406" y="1058"/>
                </a:lnTo>
                <a:lnTo>
                  <a:pt x="401" y="1037"/>
                </a:lnTo>
                <a:lnTo>
                  <a:pt x="401" y="1037"/>
                </a:lnTo>
                <a:lnTo>
                  <a:pt x="385" y="997"/>
                </a:lnTo>
                <a:lnTo>
                  <a:pt x="376" y="975"/>
                </a:lnTo>
                <a:lnTo>
                  <a:pt x="372" y="960"/>
                </a:lnTo>
                <a:lnTo>
                  <a:pt x="372" y="960"/>
                </a:lnTo>
                <a:lnTo>
                  <a:pt x="367" y="918"/>
                </a:lnTo>
                <a:lnTo>
                  <a:pt x="367" y="918"/>
                </a:lnTo>
                <a:lnTo>
                  <a:pt x="359" y="889"/>
                </a:lnTo>
                <a:lnTo>
                  <a:pt x="354" y="867"/>
                </a:lnTo>
                <a:lnTo>
                  <a:pt x="353" y="852"/>
                </a:lnTo>
                <a:lnTo>
                  <a:pt x="353" y="852"/>
                </a:lnTo>
                <a:lnTo>
                  <a:pt x="353" y="846"/>
                </a:lnTo>
                <a:lnTo>
                  <a:pt x="355" y="835"/>
                </a:lnTo>
                <a:lnTo>
                  <a:pt x="362" y="810"/>
                </a:lnTo>
                <a:lnTo>
                  <a:pt x="372" y="778"/>
                </a:lnTo>
                <a:lnTo>
                  <a:pt x="372" y="778"/>
                </a:lnTo>
                <a:lnTo>
                  <a:pt x="376" y="774"/>
                </a:lnTo>
                <a:lnTo>
                  <a:pt x="384" y="763"/>
                </a:lnTo>
                <a:lnTo>
                  <a:pt x="389" y="756"/>
                </a:lnTo>
                <a:lnTo>
                  <a:pt x="393" y="748"/>
                </a:lnTo>
                <a:lnTo>
                  <a:pt x="396" y="740"/>
                </a:lnTo>
                <a:lnTo>
                  <a:pt x="396" y="731"/>
                </a:lnTo>
                <a:lnTo>
                  <a:pt x="396" y="731"/>
                </a:lnTo>
                <a:lnTo>
                  <a:pt x="394" y="708"/>
                </a:lnTo>
                <a:lnTo>
                  <a:pt x="392" y="680"/>
                </a:lnTo>
                <a:lnTo>
                  <a:pt x="388" y="652"/>
                </a:lnTo>
                <a:lnTo>
                  <a:pt x="385" y="640"/>
                </a:lnTo>
                <a:lnTo>
                  <a:pt x="381" y="633"/>
                </a:lnTo>
                <a:lnTo>
                  <a:pt x="381" y="633"/>
                </a:lnTo>
                <a:lnTo>
                  <a:pt x="375" y="621"/>
                </a:lnTo>
                <a:lnTo>
                  <a:pt x="371" y="612"/>
                </a:lnTo>
                <a:lnTo>
                  <a:pt x="370" y="603"/>
                </a:lnTo>
                <a:lnTo>
                  <a:pt x="370" y="603"/>
                </a:lnTo>
                <a:lnTo>
                  <a:pt x="381" y="597"/>
                </a:lnTo>
                <a:lnTo>
                  <a:pt x="391" y="592"/>
                </a:lnTo>
                <a:lnTo>
                  <a:pt x="393" y="591"/>
                </a:lnTo>
                <a:lnTo>
                  <a:pt x="393" y="588"/>
                </a:lnTo>
                <a:lnTo>
                  <a:pt x="393" y="588"/>
                </a:lnTo>
                <a:lnTo>
                  <a:pt x="393" y="545"/>
                </a:lnTo>
                <a:lnTo>
                  <a:pt x="393" y="502"/>
                </a:lnTo>
                <a:lnTo>
                  <a:pt x="393" y="502"/>
                </a:lnTo>
                <a:lnTo>
                  <a:pt x="394" y="498"/>
                </a:lnTo>
                <a:lnTo>
                  <a:pt x="396" y="493"/>
                </a:lnTo>
                <a:lnTo>
                  <a:pt x="401" y="474"/>
                </a:lnTo>
                <a:lnTo>
                  <a:pt x="401" y="474"/>
                </a:lnTo>
                <a:lnTo>
                  <a:pt x="404" y="463"/>
                </a:lnTo>
                <a:lnTo>
                  <a:pt x="405" y="447"/>
                </a:lnTo>
                <a:lnTo>
                  <a:pt x="406" y="431"/>
                </a:lnTo>
                <a:lnTo>
                  <a:pt x="406" y="431"/>
                </a:lnTo>
                <a:lnTo>
                  <a:pt x="411" y="400"/>
                </a:lnTo>
                <a:lnTo>
                  <a:pt x="415" y="374"/>
                </a:lnTo>
                <a:lnTo>
                  <a:pt x="415" y="362"/>
                </a:lnTo>
                <a:lnTo>
                  <a:pt x="415" y="351"/>
                </a:lnTo>
                <a:lnTo>
                  <a:pt x="415" y="351"/>
                </a:lnTo>
                <a:lnTo>
                  <a:pt x="413" y="300"/>
                </a:lnTo>
                <a:lnTo>
                  <a:pt x="410" y="268"/>
                </a:lnTo>
                <a:lnTo>
                  <a:pt x="410" y="268"/>
                </a:lnTo>
                <a:lnTo>
                  <a:pt x="413" y="268"/>
                </a:lnTo>
                <a:lnTo>
                  <a:pt x="418" y="268"/>
                </a:lnTo>
                <a:lnTo>
                  <a:pt x="422" y="266"/>
                </a:lnTo>
                <a:lnTo>
                  <a:pt x="425" y="264"/>
                </a:lnTo>
                <a:lnTo>
                  <a:pt x="428" y="261"/>
                </a:lnTo>
                <a:lnTo>
                  <a:pt x="430" y="256"/>
                </a:lnTo>
                <a:lnTo>
                  <a:pt x="430" y="256"/>
                </a:lnTo>
                <a:lnTo>
                  <a:pt x="432" y="249"/>
                </a:lnTo>
                <a:lnTo>
                  <a:pt x="434" y="240"/>
                </a:lnTo>
                <a:lnTo>
                  <a:pt x="434" y="230"/>
                </a:lnTo>
                <a:lnTo>
                  <a:pt x="432" y="218"/>
                </a:lnTo>
                <a:lnTo>
                  <a:pt x="431" y="206"/>
                </a:lnTo>
                <a:lnTo>
                  <a:pt x="428" y="195"/>
                </a:lnTo>
                <a:lnTo>
                  <a:pt x="426" y="184"/>
                </a:lnTo>
                <a:lnTo>
                  <a:pt x="421" y="175"/>
                </a:lnTo>
                <a:lnTo>
                  <a:pt x="421" y="175"/>
                </a:lnTo>
                <a:lnTo>
                  <a:pt x="408" y="158"/>
                </a:lnTo>
                <a:lnTo>
                  <a:pt x="400" y="149"/>
                </a:lnTo>
                <a:lnTo>
                  <a:pt x="391" y="141"/>
                </a:lnTo>
                <a:lnTo>
                  <a:pt x="381" y="133"/>
                </a:lnTo>
                <a:lnTo>
                  <a:pt x="371" y="127"/>
                </a:lnTo>
                <a:lnTo>
                  <a:pt x="360" y="123"/>
                </a:lnTo>
                <a:lnTo>
                  <a:pt x="350" y="120"/>
                </a:lnTo>
                <a:lnTo>
                  <a:pt x="350" y="120"/>
                </a:lnTo>
                <a:lnTo>
                  <a:pt x="330" y="120"/>
                </a:lnTo>
                <a:lnTo>
                  <a:pt x="319" y="121"/>
                </a:lnTo>
                <a:lnTo>
                  <a:pt x="311" y="123"/>
                </a:lnTo>
                <a:lnTo>
                  <a:pt x="308" y="123"/>
                </a:lnTo>
                <a:lnTo>
                  <a:pt x="291" y="125"/>
                </a:lnTo>
                <a:lnTo>
                  <a:pt x="283" y="125"/>
                </a:lnTo>
                <a:lnTo>
                  <a:pt x="283" y="125"/>
                </a:lnTo>
                <a:lnTo>
                  <a:pt x="276" y="120"/>
                </a:lnTo>
                <a:lnTo>
                  <a:pt x="270" y="116"/>
                </a:lnTo>
                <a:lnTo>
                  <a:pt x="266" y="113"/>
                </a:lnTo>
                <a:lnTo>
                  <a:pt x="266" y="113"/>
                </a:lnTo>
                <a:lnTo>
                  <a:pt x="265" y="110"/>
                </a:lnTo>
                <a:lnTo>
                  <a:pt x="265" y="104"/>
                </a:lnTo>
                <a:lnTo>
                  <a:pt x="264" y="98"/>
                </a:lnTo>
                <a:lnTo>
                  <a:pt x="264" y="98"/>
                </a:lnTo>
                <a:lnTo>
                  <a:pt x="262" y="95"/>
                </a:lnTo>
                <a:lnTo>
                  <a:pt x="259" y="91"/>
                </a:lnTo>
                <a:lnTo>
                  <a:pt x="259" y="91"/>
                </a:lnTo>
                <a:lnTo>
                  <a:pt x="257" y="86"/>
                </a:lnTo>
                <a:lnTo>
                  <a:pt x="257" y="78"/>
                </a:lnTo>
                <a:lnTo>
                  <a:pt x="257" y="78"/>
                </a:lnTo>
                <a:lnTo>
                  <a:pt x="252" y="69"/>
                </a:lnTo>
                <a:lnTo>
                  <a:pt x="249" y="64"/>
                </a:lnTo>
                <a:lnTo>
                  <a:pt x="247" y="61"/>
                </a:lnTo>
                <a:lnTo>
                  <a:pt x="247" y="61"/>
                </a:lnTo>
                <a:lnTo>
                  <a:pt x="244" y="59"/>
                </a:lnTo>
                <a:lnTo>
                  <a:pt x="240" y="55"/>
                </a:lnTo>
                <a:lnTo>
                  <a:pt x="238" y="49"/>
                </a:lnTo>
                <a:lnTo>
                  <a:pt x="213" y="25"/>
                </a:lnTo>
                <a:lnTo>
                  <a:pt x="213" y="25"/>
                </a:lnTo>
                <a:lnTo>
                  <a:pt x="211" y="22"/>
                </a:lnTo>
                <a:lnTo>
                  <a:pt x="213" y="18"/>
                </a:lnTo>
                <a:lnTo>
                  <a:pt x="211" y="14"/>
                </a:lnTo>
                <a:lnTo>
                  <a:pt x="210" y="13"/>
                </a:lnTo>
                <a:lnTo>
                  <a:pt x="208" y="11"/>
                </a:lnTo>
                <a:lnTo>
                  <a:pt x="208" y="11"/>
                </a:lnTo>
                <a:lnTo>
                  <a:pt x="192" y="8"/>
                </a:lnTo>
                <a:lnTo>
                  <a:pt x="183" y="5"/>
                </a:lnTo>
                <a:lnTo>
                  <a:pt x="168" y="0"/>
                </a:lnTo>
                <a:lnTo>
                  <a:pt x="168" y="0"/>
                </a:lnTo>
                <a:lnTo>
                  <a:pt x="159" y="0"/>
                </a:lnTo>
                <a:lnTo>
                  <a:pt x="151" y="1"/>
                </a:lnTo>
                <a:lnTo>
                  <a:pt x="142" y="2"/>
                </a:lnTo>
                <a:lnTo>
                  <a:pt x="142" y="2"/>
                </a:lnTo>
                <a:lnTo>
                  <a:pt x="124" y="6"/>
                </a:lnTo>
                <a:lnTo>
                  <a:pt x="116" y="9"/>
                </a:lnTo>
                <a:lnTo>
                  <a:pt x="112" y="11"/>
                </a:lnTo>
                <a:lnTo>
                  <a:pt x="112" y="11"/>
                </a:lnTo>
                <a:lnTo>
                  <a:pt x="100" y="27"/>
                </a:lnTo>
                <a:lnTo>
                  <a:pt x="100" y="27"/>
                </a:lnTo>
                <a:lnTo>
                  <a:pt x="95" y="31"/>
                </a:lnTo>
                <a:lnTo>
                  <a:pt x="90" y="35"/>
                </a:lnTo>
                <a:lnTo>
                  <a:pt x="86" y="39"/>
                </a:lnTo>
                <a:lnTo>
                  <a:pt x="86" y="39"/>
                </a:lnTo>
                <a:lnTo>
                  <a:pt x="81" y="45"/>
                </a:lnTo>
                <a:lnTo>
                  <a:pt x="77" y="55"/>
                </a:lnTo>
                <a:lnTo>
                  <a:pt x="73" y="66"/>
                </a:lnTo>
                <a:lnTo>
                  <a:pt x="73" y="66"/>
                </a:lnTo>
                <a:lnTo>
                  <a:pt x="73" y="66"/>
                </a:lnTo>
                <a:lnTo>
                  <a:pt x="72" y="66"/>
                </a:lnTo>
                <a:lnTo>
                  <a:pt x="69" y="66"/>
                </a:lnTo>
                <a:lnTo>
                  <a:pt x="68" y="69"/>
                </a:lnTo>
                <a:lnTo>
                  <a:pt x="68" y="69"/>
                </a:lnTo>
                <a:lnTo>
                  <a:pt x="69" y="74"/>
                </a:lnTo>
                <a:lnTo>
                  <a:pt x="70" y="81"/>
                </a:lnTo>
                <a:lnTo>
                  <a:pt x="72" y="86"/>
                </a:lnTo>
                <a:lnTo>
                  <a:pt x="73" y="89"/>
                </a:lnTo>
                <a:lnTo>
                  <a:pt x="73" y="89"/>
                </a:lnTo>
                <a:lnTo>
                  <a:pt x="73" y="89"/>
                </a:lnTo>
                <a:lnTo>
                  <a:pt x="73" y="90"/>
                </a:lnTo>
                <a:lnTo>
                  <a:pt x="73" y="91"/>
                </a:lnTo>
                <a:lnTo>
                  <a:pt x="73" y="94"/>
                </a:lnTo>
                <a:lnTo>
                  <a:pt x="73" y="94"/>
                </a:lnTo>
                <a:lnTo>
                  <a:pt x="83" y="106"/>
                </a:lnTo>
                <a:lnTo>
                  <a:pt x="95" y="11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BB9BE8EC-1185-475B-B08A-D8485346B963}"/>
              </a:ext>
            </a:extLst>
          </p:cNvPr>
          <p:cNvSpPr>
            <a:spLocks/>
          </p:cNvSpPr>
          <p:nvPr/>
        </p:nvSpPr>
        <p:spPr bwMode="auto">
          <a:xfrm>
            <a:off x="4653487" y="744368"/>
            <a:ext cx="639771" cy="1675126"/>
          </a:xfrm>
          <a:custGeom>
            <a:avLst/>
            <a:gdLst>
              <a:gd name="T0" fmla="*/ 280 w 524"/>
              <a:gd name="T1" fmla="*/ 2 h 1372"/>
              <a:gd name="T2" fmla="*/ 236 w 524"/>
              <a:gd name="T3" fmla="*/ 42 h 1372"/>
              <a:gd name="T4" fmla="*/ 195 w 524"/>
              <a:gd name="T5" fmla="*/ 93 h 1372"/>
              <a:gd name="T6" fmla="*/ 202 w 524"/>
              <a:gd name="T7" fmla="*/ 106 h 1372"/>
              <a:gd name="T8" fmla="*/ 202 w 524"/>
              <a:gd name="T9" fmla="*/ 156 h 1372"/>
              <a:gd name="T10" fmla="*/ 220 w 524"/>
              <a:gd name="T11" fmla="*/ 175 h 1372"/>
              <a:gd name="T12" fmla="*/ 220 w 524"/>
              <a:gd name="T13" fmla="*/ 195 h 1372"/>
              <a:gd name="T14" fmla="*/ 240 w 524"/>
              <a:gd name="T15" fmla="*/ 220 h 1372"/>
              <a:gd name="T16" fmla="*/ 258 w 524"/>
              <a:gd name="T17" fmla="*/ 222 h 1372"/>
              <a:gd name="T18" fmla="*/ 271 w 524"/>
              <a:gd name="T19" fmla="*/ 252 h 1372"/>
              <a:gd name="T20" fmla="*/ 175 w 524"/>
              <a:gd name="T21" fmla="*/ 370 h 1372"/>
              <a:gd name="T22" fmla="*/ 165 w 524"/>
              <a:gd name="T23" fmla="*/ 368 h 1372"/>
              <a:gd name="T24" fmla="*/ 148 w 524"/>
              <a:gd name="T25" fmla="*/ 360 h 1372"/>
              <a:gd name="T26" fmla="*/ 127 w 524"/>
              <a:gd name="T27" fmla="*/ 350 h 1372"/>
              <a:gd name="T28" fmla="*/ 101 w 524"/>
              <a:gd name="T29" fmla="*/ 346 h 1372"/>
              <a:gd name="T30" fmla="*/ 24 w 524"/>
              <a:gd name="T31" fmla="*/ 343 h 1372"/>
              <a:gd name="T32" fmla="*/ 5 w 524"/>
              <a:gd name="T33" fmla="*/ 379 h 1372"/>
              <a:gd name="T34" fmla="*/ 37 w 524"/>
              <a:gd name="T35" fmla="*/ 405 h 1372"/>
              <a:gd name="T36" fmla="*/ 47 w 524"/>
              <a:gd name="T37" fmla="*/ 429 h 1372"/>
              <a:gd name="T38" fmla="*/ 59 w 524"/>
              <a:gd name="T39" fmla="*/ 447 h 1372"/>
              <a:gd name="T40" fmla="*/ 96 w 524"/>
              <a:gd name="T41" fmla="*/ 466 h 1372"/>
              <a:gd name="T42" fmla="*/ 135 w 524"/>
              <a:gd name="T43" fmla="*/ 469 h 1372"/>
              <a:gd name="T44" fmla="*/ 114 w 524"/>
              <a:gd name="T45" fmla="*/ 575 h 1372"/>
              <a:gd name="T46" fmla="*/ 119 w 524"/>
              <a:gd name="T47" fmla="*/ 686 h 1372"/>
              <a:gd name="T48" fmla="*/ 148 w 524"/>
              <a:gd name="T49" fmla="*/ 838 h 1372"/>
              <a:gd name="T50" fmla="*/ 149 w 524"/>
              <a:gd name="T51" fmla="*/ 956 h 1372"/>
              <a:gd name="T52" fmla="*/ 196 w 524"/>
              <a:gd name="T53" fmla="*/ 1001 h 1372"/>
              <a:gd name="T54" fmla="*/ 186 w 524"/>
              <a:gd name="T55" fmla="*/ 1197 h 1372"/>
              <a:gd name="T56" fmla="*/ 175 w 524"/>
              <a:gd name="T57" fmla="*/ 1234 h 1372"/>
              <a:gd name="T58" fmla="*/ 154 w 524"/>
              <a:gd name="T59" fmla="*/ 1270 h 1372"/>
              <a:gd name="T60" fmla="*/ 126 w 524"/>
              <a:gd name="T61" fmla="*/ 1283 h 1372"/>
              <a:gd name="T62" fmla="*/ 90 w 524"/>
              <a:gd name="T63" fmla="*/ 1300 h 1372"/>
              <a:gd name="T64" fmla="*/ 92 w 524"/>
              <a:gd name="T65" fmla="*/ 1332 h 1372"/>
              <a:gd name="T66" fmla="*/ 135 w 524"/>
              <a:gd name="T67" fmla="*/ 1358 h 1372"/>
              <a:gd name="T68" fmla="*/ 149 w 524"/>
              <a:gd name="T69" fmla="*/ 1361 h 1372"/>
              <a:gd name="T70" fmla="*/ 165 w 524"/>
              <a:gd name="T71" fmla="*/ 1372 h 1372"/>
              <a:gd name="T72" fmla="*/ 302 w 524"/>
              <a:gd name="T73" fmla="*/ 1367 h 1372"/>
              <a:gd name="T74" fmla="*/ 331 w 524"/>
              <a:gd name="T75" fmla="*/ 1358 h 1372"/>
              <a:gd name="T76" fmla="*/ 331 w 524"/>
              <a:gd name="T77" fmla="*/ 1300 h 1372"/>
              <a:gd name="T78" fmla="*/ 317 w 524"/>
              <a:gd name="T79" fmla="*/ 1281 h 1372"/>
              <a:gd name="T80" fmla="*/ 310 w 524"/>
              <a:gd name="T81" fmla="*/ 1269 h 1372"/>
              <a:gd name="T82" fmla="*/ 336 w 524"/>
              <a:gd name="T83" fmla="*/ 1143 h 1372"/>
              <a:gd name="T84" fmla="*/ 334 w 524"/>
              <a:gd name="T85" fmla="*/ 1001 h 1372"/>
              <a:gd name="T86" fmla="*/ 361 w 524"/>
              <a:gd name="T87" fmla="*/ 914 h 1372"/>
              <a:gd name="T88" fmla="*/ 401 w 524"/>
              <a:gd name="T89" fmla="*/ 792 h 1372"/>
              <a:gd name="T90" fmla="*/ 478 w 524"/>
              <a:gd name="T91" fmla="*/ 744 h 1372"/>
              <a:gd name="T92" fmla="*/ 520 w 524"/>
              <a:gd name="T93" fmla="*/ 690 h 1372"/>
              <a:gd name="T94" fmla="*/ 500 w 524"/>
              <a:gd name="T95" fmla="*/ 601 h 1372"/>
              <a:gd name="T96" fmla="*/ 477 w 524"/>
              <a:gd name="T97" fmla="*/ 545 h 1372"/>
              <a:gd name="T98" fmla="*/ 488 w 524"/>
              <a:gd name="T99" fmla="*/ 464 h 1372"/>
              <a:gd name="T100" fmla="*/ 473 w 524"/>
              <a:gd name="T101" fmla="*/ 453 h 1372"/>
              <a:gd name="T102" fmla="*/ 453 w 524"/>
              <a:gd name="T103" fmla="*/ 431 h 1372"/>
              <a:gd name="T104" fmla="*/ 456 w 524"/>
              <a:gd name="T105" fmla="*/ 309 h 1372"/>
              <a:gd name="T106" fmla="*/ 388 w 524"/>
              <a:gd name="T107" fmla="*/ 185 h 1372"/>
              <a:gd name="T108" fmla="*/ 388 w 524"/>
              <a:gd name="T109" fmla="*/ 82 h 1372"/>
              <a:gd name="T110" fmla="*/ 378 w 524"/>
              <a:gd name="T111" fmla="*/ 44 h 1372"/>
              <a:gd name="T112" fmla="*/ 347 w 524"/>
              <a:gd name="T113" fmla="*/ 7 h 1372"/>
              <a:gd name="T114" fmla="*/ 314 w 524"/>
              <a:gd name="T115" fmla="*/ 8 h 1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24" h="1372">
                <a:moveTo>
                  <a:pt x="308" y="7"/>
                </a:moveTo>
                <a:lnTo>
                  <a:pt x="308" y="7"/>
                </a:lnTo>
                <a:lnTo>
                  <a:pt x="297" y="3"/>
                </a:lnTo>
                <a:lnTo>
                  <a:pt x="289" y="0"/>
                </a:lnTo>
                <a:lnTo>
                  <a:pt x="285" y="0"/>
                </a:lnTo>
                <a:lnTo>
                  <a:pt x="280" y="2"/>
                </a:lnTo>
                <a:lnTo>
                  <a:pt x="268" y="7"/>
                </a:lnTo>
                <a:lnTo>
                  <a:pt x="268" y="7"/>
                </a:lnTo>
                <a:lnTo>
                  <a:pt x="259" y="12"/>
                </a:lnTo>
                <a:lnTo>
                  <a:pt x="251" y="21"/>
                </a:lnTo>
                <a:lnTo>
                  <a:pt x="244" y="32"/>
                </a:lnTo>
                <a:lnTo>
                  <a:pt x="236" y="42"/>
                </a:lnTo>
                <a:lnTo>
                  <a:pt x="223" y="62"/>
                </a:lnTo>
                <a:lnTo>
                  <a:pt x="217" y="71"/>
                </a:lnTo>
                <a:lnTo>
                  <a:pt x="217" y="71"/>
                </a:lnTo>
                <a:lnTo>
                  <a:pt x="211" y="76"/>
                </a:lnTo>
                <a:lnTo>
                  <a:pt x="200" y="87"/>
                </a:lnTo>
                <a:lnTo>
                  <a:pt x="195" y="93"/>
                </a:lnTo>
                <a:lnTo>
                  <a:pt x="191" y="99"/>
                </a:lnTo>
                <a:lnTo>
                  <a:pt x="191" y="103"/>
                </a:lnTo>
                <a:lnTo>
                  <a:pt x="191" y="104"/>
                </a:lnTo>
                <a:lnTo>
                  <a:pt x="194" y="105"/>
                </a:lnTo>
                <a:lnTo>
                  <a:pt x="194" y="105"/>
                </a:lnTo>
                <a:lnTo>
                  <a:pt x="202" y="106"/>
                </a:lnTo>
                <a:lnTo>
                  <a:pt x="209" y="106"/>
                </a:lnTo>
                <a:lnTo>
                  <a:pt x="215" y="105"/>
                </a:lnTo>
                <a:lnTo>
                  <a:pt x="215" y="137"/>
                </a:lnTo>
                <a:lnTo>
                  <a:pt x="215" y="137"/>
                </a:lnTo>
                <a:lnTo>
                  <a:pt x="207" y="148"/>
                </a:lnTo>
                <a:lnTo>
                  <a:pt x="202" y="156"/>
                </a:lnTo>
                <a:lnTo>
                  <a:pt x="200" y="159"/>
                </a:lnTo>
                <a:lnTo>
                  <a:pt x="202" y="161"/>
                </a:lnTo>
                <a:lnTo>
                  <a:pt x="202" y="161"/>
                </a:lnTo>
                <a:lnTo>
                  <a:pt x="213" y="168"/>
                </a:lnTo>
                <a:lnTo>
                  <a:pt x="219" y="172"/>
                </a:lnTo>
                <a:lnTo>
                  <a:pt x="220" y="175"/>
                </a:lnTo>
                <a:lnTo>
                  <a:pt x="220" y="175"/>
                </a:lnTo>
                <a:lnTo>
                  <a:pt x="220" y="176"/>
                </a:lnTo>
                <a:lnTo>
                  <a:pt x="220" y="180"/>
                </a:lnTo>
                <a:lnTo>
                  <a:pt x="220" y="188"/>
                </a:lnTo>
                <a:lnTo>
                  <a:pt x="220" y="195"/>
                </a:lnTo>
                <a:lnTo>
                  <a:pt x="220" y="195"/>
                </a:lnTo>
                <a:lnTo>
                  <a:pt x="221" y="198"/>
                </a:lnTo>
                <a:lnTo>
                  <a:pt x="223" y="203"/>
                </a:lnTo>
                <a:lnTo>
                  <a:pt x="223" y="203"/>
                </a:lnTo>
                <a:lnTo>
                  <a:pt x="226" y="209"/>
                </a:lnTo>
                <a:lnTo>
                  <a:pt x="233" y="215"/>
                </a:lnTo>
                <a:lnTo>
                  <a:pt x="240" y="220"/>
                </a:lnTo>
                <a:lnTo>
                  <a:pt x="242" y="222"/>
                </a:lnTo>
                <a:lnTo>
                  <a:pt x="244" y="222"/>
                </a:lnTo>
                <a:lnTo>
                  <a:pt x="244" y="222"/>
                </a:lnTo>
                <a:lnTo>
                  <a:pt x="251" y="222"/>
                </a:lnTo>
                <a:lnTo>
                  <a:pt x="258" y="222"/>
                </a:lnTo>
                <a:lnTo>
                  <a:pt x="258" y="222"/>
                </a:lnTo>
                <a:lnTo>
                  <a:pt x="261" y="226"/>
                </a:lnTo>
                <a:lnTo>
                  <a:pt x="267" y="233"/>
                </a:lnTo>
                <a:lnTo>
                  <a:pt x="271" y="237"/>
                </a:lnTo>
                <a:lnTo>
                  <a:pt x="272" y="243"/>
                </a:lnTo>
                <a:lnTo>
                  <a:pt x="272" y="247"/>
                </a:lnTo>
                <a:lnTo>
                  <a:pt x="271" y="252"/>
                </a:lnTo>
                <a:lnTo>
                  <a:pt x="271" y="252"/>
                </a:lnTo>
                <a:lnTo>
                  <a:pt x="194" y="341"/>
                </a:lnTo>
                <a:lnTo>
                  <a:pt x="194" y="341"/>
                </a:lnTo>
                <a:lnTo>
                  <a:pt x="183" y="355"/>
                </a:lnTo>
                <a:lnTo>
                  <a:pt x="177" y="364"/>
                </a:lnTo>
                <a:lnTo>
                  <a:pt x="175" y="370"/>
                </a:lnTo>
                <a:lnTo>
                  <a:pt x="175" y="371"/>
                </a:lnTo>
                <a:lnTo>
                  <a:pt x="175" y="371"/>
                </a:lnTo>
                <a:lnTo>
                  <a:pt x="170" y="372"/>
                </a:lnTo>
                <a:lnTo>
                  <a:pt x="168" y="371"/>
                </a:lnTo>
                <a:lnTo>
                  <a:pt x="166" y="370"/>
                </a:lnTo>
                <a:lnTo>
                  <a:pt x="165" y="368"/>
                </a:lnTo>
                <a:lnTo>
                  <a:pt x="165" y="368"/>
                </a:lnTo>
                <a:lnTo>
                  <a:pt x="164" y="366"/>
                </a:lnTo>
                <a:lnTo>
                  <a:pt x="161" y="364"/>
                </a:lnTo>
                <a:lnTo>
                  <a:pt x="156" y="362"/>
                </a:lnTo>
                <a:lnTo>
                  <a:pt x="148" y="360"/>
                </a:lnTo>
                <a:lnTo>
                  <a:pt x="148" y="360"/>
                </a:lnTo>
                <a:lnTo>
                  <a:pt x="141" y="357"/>
                </a:lnTo>
                <a:lnTo>
                  <a:pt x="136" y="355"/>
                </a:lnTo>
                <a:lnTo>
                  <a:pt x="132" y="355"/>
                </a:lnTo>
                <a:lnTo>
                  <a:pt x="132" y="355"/>
                </a:lnTo>
                <a:lnTo>
                  <a:pt x="131" y="354"/>
                </a:lnTo>
                <a:lnTo>
                  <a:pt x="127" y="350"/>
                </a:lnTo>
                <a:lnTo>
                  <a:pt x="120" y="346"/>
                </a:lnTo>
                <a:lnTo>
                  <a:pt x="117" y="345"/>
                </a:lnTo>
                <a:lnTo>
                  <a:pt x="111" y="345"/>
                </a:lnTo>
                <a:lnTo>
                  <a:pt x="111" y="345"/>
                </a:lnTo>
                <a:lnTo>
                  <a:pt x="106" y="345"/>
                </a:lnTo>
                <a:lnTo>
                  <a:pt x="101" y="346"/>
                </a:lnTo>
                <a:lnTo>
                  <a:pt x="94" y="349"/>
                </a:lnTo>
                <a:lnTo>
                  <a:pt x="89" y="353"/>
                </a:lnTo>
                <a:lnTo>
                  <a:pt x="88" y="355"/>
                </a:lnTo>
                <a:lnTo>
                  <a:pt x="45" y="325"/>
                </a:lnTo>
                <a:lnTo>
                  <a:pt x="45" y="325"/>
                </a:lnTo>
                <a:lnTo>
                  <a:pt x="24" y="343"/>
                </a:lnTo>
                <a:lnTo>
                  <a:pt x="8" y="358"/>
                </a:lnTo>
                <a:lnTo>
                  <a:pt x="0" y="366"/>
                </a:lnTo>
                <a:lnTo>
                  <a:pt x="0" y="366"/>
                </a:lnTo>
                <a:lnTo>
                  <a:pt x="0" y="370"/>
                </a:lnTo>
                <a:lnTo>
                  <a:pt x="1" y="374"/>
                </a:lnTo>
                <a:lnTo>
                  <a:pt x="5" y="379"/>
                </a:lnTo>
                <a:lnTo>
                  <a:pt x="45" y="402"/>
                </a:lnTo>
                <a:lnTo>
                  <a:pt x="45" y="402"/>
                </a:lnTo>
                <a:lnTo>
                  <a:pt x="43" y="402"/>
                </a:lnTo>
                <a:lnTo>
                  <a:pt x="39" y="402"/>
                </a:lnTo>
                <a:lnTo>
                  <a:pt x="38" y="404"/>
                </a:lnTo>
                <a:lnTo>
                  <a:pt x="37" y="405"/>
                </a:lnTo>
                <a:lnTo>
                  <a:pt x="37" y="408"/>
                </a:lnTo>
                <a:lnTo>
                  <a:pt x="37" y="410"/>
                </a:lnTo>
                <a:lnTo>
                  <a:pt x="37" y="410"/>
                </a:lnTo>
                <a:lnTo>
                  <a:pt x="41" y="418"/>
                </a:lnTo>
                <a:lnTo>
                  <a:pt x="45" y="423"/>
                </a:lnTo>
                <a:lnTo>
                  <a:pt x="47" y="429"/>
                </a:lnTo>
                <a:lnTo>
                  <a:pt x="47" y="429"/>
                </a:lnTo>
                <a:lnTo>
                  <a:pt x="47" y="432"/>
                </a:lnTo>
                <a:lnTo>
                  <a:pt x="48" y="435"/>
                </a:lnTo>
                <a:lnTo>
                  <a:pt x="52" y="440"/>
                </a:lnTo>
                <a:lnTo>
                  <a:pt x="52" y="440"/>
                </a:lnTo>
                <a:lnTo>
                  <a:pt x="59" y="447"/>
                </a:lnTo>
                <a:lnTo>
                  <a:pt x="67" y="453"/>
                </a:lnTo>
                <a:lnTo>
                  <a:pt x="76" y="459"/>
                </a:lnTo>
                <a:lnTo>
                  <a:pt x="85" y="464"/>
                </a:lnTo>
                <a:lnTo>
                  <a:pt x="85" y="464"/>
                </a:lnTo>
                <a:lnTo>
                  <a:pt x="90" y="465"/>
                </a:lnTo>
                <a:lnTo>
                  <a:pt x="96" y="466"/>
                </a:lnTo>
                <a:lnTo>
                  <a:pt x="109" y="465"/>
                </a:lnTo>
                <a:lnTo>
                  <a:pt x="124" y="464"/>
                </a:lnTo>
                <a:lnTo>
                  <a:pt x="124" y="464"/>
                </a:lnTo>
                <a:lnTo>
                  <a:pt x="130" y="466"/>
                </a:lnTo>
                <a:lnTo>
                  <a:pt x="134" y="468"/>
                </a:lnTo>
                <a:lnTo>
                  <a:pt x="135" y="469"/>
                </a:lnTo>
                <a:lnTo>
                  <a:pt x="135" y="469"/>
                </a:lnTo>
                <a:lnTo>
                  <a:pt x="132" y="481"/>
                </a:lnTo>
                <a:lnTo>
                  <a:pt x="126" y="508"/>
                </a:lnTo>
                <a:lnTo>
                  <a:pt x="118" y="544"/>
                </a:lnTo>
                <a:lnTo>
                  <a:pt x="115" y="561"/>
                </a:lnTo>
                <a:lnTo>
                  <a:pt x="114" y="575"/>
                </a:lnTo>
                <a:lnTo>
                  <a:pt x="114" y="575"/>
                </a:lnTo>
                <a:lnTo>
                  <a:pt x="117" y="645"/>
                </a:lnTo>
                <a:lnTo>
                  <a:pt x="118" y="675"/>
                </a:lnTo>
                <a:lnTo>
                  <a:pt x="118" y="684"/>
                </a:lnTo>
                <a:lnTo>
                  <a:pt x="119" y="686"/>
                </a:lnTo>
                <a:lnTo>
                  <a:pt x="119" y="686"/>
                </a:lnTo>
                <a:lnTo>
                  <a:pt x="130" y="688"/>
                </a:lnTo>
                <a:lnTo>
                  <a:pt x="137" y="689"/>
                </a:lnTo>
                <a:lnTo>
                  <a:pt x="137" y="689"/>
                </a:lnTo>
                <a:lnTo>
                  <a:pt x="143" y="764"/>
                </a:lnTo>
                <a:lnTo>
                  <a:pt x="147" y="815"/>
                </a:lnTo>
                <a:lnTo>
                  <a:pt x="148" y="838"/>
                </a:lnTo>
                <a:lnTo>
                  <a:pt x="148" y="838"/>
                </a:lnTo>
                <a:lnTo>
                  <a:pt x="149" y="850"/>
                </a:lnTo>
                <a:lnTo>
                  <a:pt x="149" y="879"/>
                </a:lnTo>
                <a:lnTo>
                  <a:pt x="148" y="936"/>
                </a:lnTo>
                <a:lnTo>
                  <a:pt x="148" y="936"/>
                </a:lnTo>
                <a:lnTo>
                  <a:pt x="149" y="956"/>
                </a:lnTo>
                <a:lnTo>
                  <a:pt x="152" y="977"/>
                </a:lnTo>
                <a:lnTo>
                  <a:pt x="157" y="1003"/>
                </a:lnTo>
                <a:lnTo>
                  <a:pt x="157" y="1003"/>
                </a:lnTo>
                <a:lnTo>
                  <a:pt x="162" y="1002"/>
                </a:lnTo>
                <a:lnTo>
                  <a:pt x="177" y="1001"/>
                </a:lnTo>
                <a:lnTo>
                  <a:pt x="196" y="1001"/>
                </a:lnTo>
                <a:lnTo>
                  <a:pt x="196" y="1001"/>
                </a:lnTo>
                <a:lnTo>
                  <a:pt x="194" y="1094"/>
                </a:lnTo>
                <a:lnTo>
                  <a:pt x="190" y="1160"/>
                </a:lnTo>
                <a:lnTo>
                  <a:pt x="187" y="1185"/>
                </a:lnTo>
                <a:lnTo>
                  <a:pt x="186" y="1197"/>
                </a:lnTo>
                <a:lnTo>
                  <a:pt x="186" y="1197"/>
                </a:lnTo>
                <a:lnTo>
                  <a:pt x="182" y="1207"/>
                </a:lnTo>
                <a:lnTo>
                  <a:pt x="179" y="1219"/>
                </a:lnTo>
                <a:lnTo>
                  <a:pt x="178" y="1234"/>
                </a:lnTo>
                <a:lnTo>
                  <a:pt x="178" y="1234"/>
                </a:lnTo>
                <a:lnTo>
                  <a:pt x="177" y="1232"/>
                </a:lnTo>
                <a:lnTo>
                  <a:pt x="175" y="1234"/>
                </a:lnTo>
                <a:lnTo>
                  <a:pt x="173" y="1236"/>
                </a:lnTo>
                <a:lnTo>
                  <a:pt x="173" y="1236"/>
                </a:lnTo>
                <a:lnTo>
                  <a:pt x="164" y="1253"/>
                </a:lnTo>
                <a:lnTo>
                  <a:pt x="157" y="1268"/>
                </a:lnTo>
                <a:lnTo>
                  <a:pt x="157" y="1268"/>
                </a:lnTo>
                <a:lnTo>
                  <a:pt x="154" y="1270"/>
                </a:lnTo>
                <a:lnTo>
                  <a:pt x="151" y="1272"/>
                </a:lnTo>
                <a:lnTo>
                  <a:pt x="147" y="1274"/>
                </a:lnTo>
                <a:lnTo>
                  <a:pt x="137" y="1279"/>
                </a:lnTo>
                <a:lnTo>
                  <a:pt x="137" y="1279"/>
                </a:lnTo>
                <a:lnTo>
                  <a:pt x="132" y="1282"/>
                </a:lnTo>
                <a:lnTo>
                  <a:pt x="126" y="1283"/>
                </a:lnTo>
                <a:lnTo>
                  <a:pt x="113" y="1286"/>
                </a:lnTo>
                <a:lnTo>
                  <a:pt x="106" y="1289"/>
                </a:lnTo>
                <a:lnTo>
                  <a:pt x="100" y="1291"/>
                </a:lnTo>
                <a:lnTo>
                  <a:pt x="94" y="1295"/>
                </a:lnTo>
                <a:lnTo>
                  <a:pt x="90" y="1300"/>
                </a:lnTo>
                <a:lnTo>
                  <a:pt x="90" y="1300"/>
                </a:lnTo>
                <a:lnTo>
                  <a:pt x="88" y="1307"/>
                </a:lnTo>
                <a:lnTo>
                  <a:pt x="86" y="1312"/>
                </a:lnTo>
                <a:lnTo>
                  <a:pt x="86" y="1317"/>
                </a:lnTo>
                <a:lnTo>
                  <a:pt x="88" y="1323"/>
                </a:lnTo>
                <a:lnTo>
                  <a:pt x="89" y="1328"/>
                </a:lnTo>
                <a:lnTo>
                  <a:pt x="92" y="1332"/>
                </a:lnTo>
                <a:lnTo>
                  <a:pt x="101" y="1340"/>
                </a:lnTo>
                <a:lnTo>
                  <a:pt x="101" y="1340"/>
                </a:lnTo>
                <a:lnTo>
                  <a:pt x="117" y="1353"/>
                </a:lnTo>
                <a:lnTo>
                  <a:pt x="124" y="1357"/>
                </a:lnTo>
                <a:lnTo>
                  <a:pt x="130" y="1358"/>
                </a:lnTo>
                <a:lnTo>
                  <a:pt x="135" y="1358"/>
                </a:lnTo>
                <a:lnTo>
                  <a:pt x="135" y="1358"/>
                </a:lnTo>
                <a:lnTo>
                  <a:pt x="148" y="1359"/>
                </a:lnTo>
                <a:lnTo>
                  <a:pt x="149" y="1358"/>
                </a:lnTo>
                <a:lnTo>
                  <a:pt x="148" y="1358"/>
                </a:lnTo>
                <a:lnTo>
                  <a:pt x="148" y="1358"/>
                </a:lnTo>
                <a:lnTo>
                  <a:pt x="149" y="1361"/>
                </a:lnTo>
                <a:lnTo>
                  <a:pt x="151" y="1365"/>
                </a:lnTo>
                <a:lnTo>
                  <a:pt x="152" y="1366"/>
                </a:lnTo>
                <a:lnTo>
                  <a:pt x="154" y="1368"/>
                </a:lnTo>
                <a:lnTo>
                  <a:pt x="158" y="1370"/>
                </a:lnTo>
                <a:lnTo>
                  <a:pt x="165" y="1372"/>
                </a:lnTo>
                <a:lnTo>
                  <a:pt x="165" y="1372"/>
                </a:lnTo>
                <a:lnTo>
                  <a:pt x="174" y="1372"/>
                </a:lnTo>
                <a:lnTo>
                  <a:pt x="190" y="1372"/>
                </a:lnTo>
                <a:lnTo>
                  <a:pt x="230" y="1371"/>
                </a:lnTo>
                <a:lnTo>
                  <a:pt x="292" y="1366"/>
                </a:lnTo>
                <a:lnTo>
                  <a:pt x="292" y="1366"/>
                </a:lnTo>
                <a:lnTo>
                  <a:pt x="302" y="1367"/>
                </a:lnTo>
                <a:lnTo>
                  <a:pt x="316" y="1367"/>
                </a:lnTo>
                <a:lnTo>
                  <a:pt x="321" y="1367"/>
                </a:lnTo>
                <a:lnTo>
                  <a:pt x="326" y="1366"/>
                </a:lnTo>
                <a:lnTo>
                  <a:pt x="330" y="1363"/>
                </a:lnTo>
                <a:lnTo>
                  <a:pt x="331" y="1358"/>
                </a:lnTo>
                <a:lnTo>
                  <a:pt x="331" y="1358"/>
                </a:lnTo>
                <a:lnTo>
                  <a:pt x="334" y="1344"/>
                </a:lnTo>
                <a:lnTo>
                  <a:pt x="334" y="1324"/>
                </a:lnTo>
                <a:lnTo>
                  <a:pt x="334" y="1308"/>
                </a:lnTo>
                <a:lnTo>
                  <a:pt x="333" y="1303"/>
                </a:lnTo>
                <a:lnTo>
                  <a:pt x="331" y="1300"/>
                </a:lnTo>
                <a:lnTo>
                  <a:pt x="331" y="1300"/>
                </a:lnTo>
                <a:lnTo>
                  <a:pt x="327" y="1300"/>
                </a:lnTo>
                <a:lnTo>
                  <a:pt x="319" y="1302"/>
                </a:lnTo>
                <a:lnTo>
                  <a:pt x="310" y="1306"/>
                </a:lnTo>
                <a:lnTo>
                  <a:pt x="310" y="1306"/>
                </a:lnTo>
                <a:lnTo>
                  <a:pt x="314" y="1293"/>
                </a:lnTo>
                <a:lnTo>
                  <a:pt x="317" y="1281"/>
                </a:lnTo>
                <a:lnTo>
                  <a:pt x="317" y="1277"/>
                </a:lnTo>
                <a:lnTo>
                  <a:pt x="316" y="1273"/>
                </a:lnTo>
                <a:lnTo>
                  <a:pt x="316" y="1273"/>
                </a:lnTo>
                <a:lnTo>
                  <a:pt x="313" y="1270"/>
                </a:lnTo>
                <a:lnTo>
                  <a:pt x="312" y="1269"/>
                </a:lnTo>
                <a:lnTo>
                  <a:pt x="310" y="1269"/>
                </a:lnTo>
                <a:lnTo>
                  <a:pt x="310" y="1268"/>
                </a:lnTo>
                <a:lnTo>
                  <a:pt x="310" y="1268"/>
                </a:lnTo>
                <a:lnTo>
                  <a:pt x="323" y="1211"/>
                </a:lnTo>
                <a:lnTo>
                  <a:pt x="333" y="1169"/>
                </a:lnTo>
                <a:lnTo>
                  <a:pt x="335" y="1154"/>
                </a:lnTo>
                <a:lnTo>
                  <a:pt x="336" y="1143"/>
                </a:lnTo>
                <a:lnTo>
                  <a:pt x="336" y="1143"/>
                </a:lnTo>
                <a:lnTo>
                  <a:pt x="336" y="1125"/>
                </a:lnTo>
                <a:lnTo>
                  <a:pt x="334" y="1103"/>
                </a:lnTo>
                <a:lnTo>
                  <a:pt x="331" y="1074"/>
                </a:lnTo>
                <a:lnTo>
                  <a:pt x="318" y="1001"/>
                </a:lnTo>
                <a:lnTo>
                  <a:pt x="334" y="1001"/>
                </a:lnTo>
                <a:lnTo>
                  <a:pt x="334" y="1001"/>
                </a:lnTo>
                <a:lnTo>
                  <a:pt x="335" y="991"/>
                </a:lnTo>
                <a:lnTo>
                  <a:pt x="334" y="981"/>
                </a:lnTo>
                <a:lnTo>
                  <a:pt x="334" y="981"/>
                </a:lnTo>
                <a:lnTo>
                  <a:pt x="343" y="960"/>
                </a:lnTo>
                <a:lnTo>
                  <a:pt x="361" y="914"/>
                </a:lnTo>
                <a:lnTo>
                  <a:pt x="381" y="862"/>
                </a:lnTo>
                <a:lnTo>
                  <a:pt x="389" y="842"/>
                </a:lnTo>
                <a:lnTo>
                  <a:pt x="393" y="828"/>
                </a:lnTo>
                <a:lnTo>
                  <a:pt x="393" y="828"/>
                </a:lnTo>
                <a:lnTo>
                  <a:pt x="398" y="800"/>
                </a:lnTo>
                <a:lnTo>
                  <a:pt x="401" y="792"/>
                </a:lnTo>
                <a:lnTo>
                  <a:pt x="401" y="792"/>
                </a:lnTo>
                <a:lnTo>
                  <a:pt x="410" y="787"/>
                </a:lnTo>
                <a:lnTo>
                  <a:pt x="435" y="774"/>
                </a:lnTo>
                <a:lnTo>
                  <a:pt x="449" y="765"/>
                </a:lnTo>
                <a:lnTo>
                  <a:pt x="463" y="754"/>
                </a:lnTo>
                <a:lnTo>
                  <a:pt x="478" y="744"/>
                </a:lnTo>
                <a:lnTo>
                  <a:pt x="491" y="732"/>
                </a:lnTo>
                <a:lnTo>
                  <a:pt x="491" y="732"/>
                </a:lnTo>
                <a:lnTo>
                  <a:pt x="501" y="720"/>
                </a:lnTo>
                <a:lnTo>
                  <a:pt x="509" y="710"/>
                </a:lnTo>
                <a:lnTo>
                  <a:pt x="516" y="699"/>
                </a:lnTo>
                <a:lnTo>
                  <a:pt x="520" y="690"/>
                </a:lnTo>
                <a:lnTo>
                  <a:pt x="522" y="681"/>
                </a:lnTo>
                <a:lnTo>
                  <a:pt x="524" y="673"/>
                </a:lnTo>
                <a:lnTo>
                  <a:pt x="522" y="664"/>
                </a:lnTo>
                <a:lnTo>
                  <a:pt x="520" y="655"/>
                </a:lnTo>
                <a:lnTo>
                  <a:pt x="520" y="655"/>
                </a:lnTo>
                <a:lnTo>
                  <a:pt x="500" y="601"/>
                </a:lnTo>
                <a:lnTo>
                  <a:pt x="491" y="575"/>
                </a:lnTo>
                <a:lnTo>
                  <a:pt x="486" y="565"/>
                </a:lnTo>
                <a:lnTo>
                  <a:pt x="483" y="559"/>
                </a:lnTo>
                <a:lnTo>
                  <a:pt x="483" y="559"/>
                </a:lnTo>
                <a:lnTo>
                  <a:pt x="479" y="553"/>
                </a:lnTo>
                <a:lnTo>
                  <a:pt x="477" y="545"/>
                </a:lnTo>
                <a:lnTo>
                  <a:pt x="469" y="523"/>
                </a:lnTo>
                <a:lnTo>
                  <a:pt x="460" y="493"/>
                </a:lnTo>
                <a:lnTo>
                  <a:pt x="460" y="493"/>
                </a:lnTo>
                <a:lnTo>
                  <a:pt x="475" y="478"/>
                </a:lnTo>
                <a:lnTo>
                  <a:pt x="484" y="468"/>
                </a:lnTo>
                <a:lnTo>
                  <a:pt x="488" y="464"/>
                </a:lnTo>
                <a:lnTo>
                  <a:pt x="488" y="461"/>
                </a:lnTo>
                <a:lnTo>
                  <a:pt x="488" y="461"/>
                </a:lnTo>
                <a:lnTo>
                  <a:pt x="484" y="459"/>
                </a:lnTo>
                <a:lnTo>
                  <a:pt x="479" y="456"/>
                </a:lnTo>
                <a:lnTo>
                  <a:pt x="473" y="453"/>
                </a:lnTo>
                <a:lnTo>
                  <a:pt x="473" y="453"/>
                </a:lnTo>
                <a:lnTo>
                  <a:pt x="461" y="451"/>
                </a:lnTo>
                <a:lnTo>
                  <a:pt x="454" y="449"/>
                </a:lnTo>
                <a:lnTo>
                  <a:pt x="452" y="448"/>
                </a:lnTo>
                <a:lnTo>
                  <a:pt x="452" y="448"/>
                </a:lnTo>
                <a:lnTo>
                  <a:pt x="452" y="448"/>
                </a:lnTo>
                <a:lnTo>
                  <a:pt x="453" y="431"/>
                </a:lnTo>
                <a:lnTo>
                  <a:pt x="458" y="396"/>
                </a:lnTo>
                <a:lnTo>
                  <a:pt x="461" y="354"/>
                </a:lnTo>
                <a:lnTo>
                  <a:pt x="461" y="337"/>
                </a:lnTo>
                <a:lnTo>
                  <a:pt x="460" y="322"/>
                </a:lnTo>
                <a:lnTo>
                  <a:pt x="460" y="322"/>
                </a:lnTo>
                <a:lnTo>
                  <a:pt x="456" y="309"/>
                </a:lnTo>
                <a:lnTo>
                  <a:pt x="448" y="295"/>
                </a:lnTo>
                <a:lnTo>
                  <a:pt x="431" y="260"/>
                </a:lnTo>
                <a:lnTo>
                  <a:pt x="415" y="230"/>
                </a:lnTo>
                <a:lnTo>
                  <a:pt x="406" y="214"/>
                </a:lnTo>
                <a:lnTo>
                  <a:pt x="406" y="214"/>
                </a:lnTo>
                <a:lnTo>
                  <a:pt x="388" y="185"/>
                </a:lnTo>
                <a:lnTo>
                  <a:pt x="388" y="185"/>
                </a:lnTo>
                <a:lnTo>
                  <a:pt x="389" y="144"/>
                </a:lnTo>
                <a:lnTo>
                  <a:pt x="390" y="116"/>
                </a:lnTo>
                <a:lnTo>
                  <a:pt x="390" y="97"/>
                </a:lnTo>
                <a:lnTo>
                  <a:pt x="390" y="97"/>
                </a:lnTo>
                <a:lnTo>
                  <a:pt x="388" y="82"/>
                </a:lnTo>
                <a:lnTo>
                  <a:pt x="388" y="82"/>
                </a:lnTo>
                <a:lnTo>
                  <a:pt x="390" y="78"/>
                </a:lnTo>
                <a:lnTo>
                  <a:pt x="391" y="74"/>
                </a:lnTo>
                <a:lnTo>
                  <a:pt x="390" y="69"/>
                </a:lnTo>
                <a:lnTo>
                  <a:pt x="390" y="69"/>
                </a:lnTo>
                <a:lnTo>
                  <a:pt x="378" y="44"/>
                </a:lnTo>
                <a:lnTo>
                  <a:pt x="371" y="31"/>
                </a:lnTo>
                <a:lnTo>
                  <a:pt x="364" y="20"/>
                </a:lnTo>
                <a:lnTo>
                  <a:pt x="364" y="20"/>
                </a:lnTo>
                <a:lnTo>
                  <a:pt x="357" y="11"/>
                </a:lnTo>
                <a:lnTo>
                  <a:pt x="355" y="8"/>
                </a:lnTo>
                <a:lnTo>
                  <a:pt x="347" y="7"/>
                </a:lnTo>
                <a:lnTo>
                  <a:pt x="347" y="7"/>
                </a:lnTo>
                <a:lnTo>
                  <a:pt x="343" y="6"/>
                </a:lnTo>
                <a:lnTo>
                  <a:pt x="339" y="7"/>
                </a:lnTo>
                <a:lnTo>
                  <a:pt x="330" y="8"/>
                </a:lnTo>
                <a:lnTo>
                  <a:pt x="319" y="8"/>
                </a:lnTo>
                <a:lnTo>
                  <a:pt x="314" y="8"/>
                </a:lnTo>
                <a:lnTo>
                  <a:pt x="308" y="7"/>
                </a:lnTo>
                <a:lnTo>
                  <a:pt x="308" y="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8">
            <a:extLst>
              <a:ext uri="{FF2B5EF4-FFF2-40B4-BE49-F238E27FC236}">
                <a16:creationId xmlns:a16="http://schemas.microsoft.com/office/drawing/2014/main" id="{8EF16988-D486-40EB-B7DF-A3EC24DDD03D}"/>
              </a:ext>
            </a:extLst>
          </p:cNvPr>
          <p:cNvSpPr>
            <a:spLocks/>
          </p:cNvSpPr>
          <p:nvPr/>
        </p:nvSpPr>
        <p:spPr bwMode="auto">
          <a:xfrm>
            <a:off x="983437" y="638690"/>
            <a:ext cx="657605" cy="1780804"/>
          </a:xfrm>
          <a:custGeom>
            <a:avLst/>
            <a:gdLst>
              <a:gd name="T0" fmla="*/ 46 w 524"/>
              <a:gd name="T1" fmla="*/ 222 h 1419"/>
              <a:gd name="T2" fmla="*/ 4 w 524"/>
              <a:gd name="T3" fmla="*/ 236 h 1419"/>
              <a:gd name="T4" fmla="*/ 47 w 524"/>
              <a:gd name="T5" fmla="*/ 300 h 1419"/>
              <a:gd name="T6" fmla="*/ 27 w 524"/>
              <a:gd name="T7" fmla="*/ 316 h 1419"/>
              <a:gd name="T8" fmla="*/ 20 w 524"/>
              <a:gd name="T9" fmla="*/ 371 h 1419"/>
              <a:gd name="T10" fmla="*/ 4 w 524"/>
              <a:gd name="T11" fmla="*/ 385 h 1419"/>
              <a:gd name="T12" fmla="*/ 4 w 524"/>
              <a:gd name="T13" fmla="*/ 406 h 1419"/>
              <a:gd name="T14" fmla="*/ 0 w 524"/>
              <a:gd name="T15" fmla="*/ 431 h 1419"/>
              <a:gd name="T16" fmla="*/ 24 w 524"/>
              <a:gd name="T17" fmla="*/ 550 h 1419"/>
              <a:gd name="T18" fmla="*/ 71 w 524"/>
              <a:gd name="T19" fmla="*/ 565 h 1419"/>
              <a:gd name="T20" fmla="*/ 94 w 524"/>
              <a:gd name="T21" fmla="*/ 536 h 1419"/>
              <a:gd name="T22" fmla="*/ 132 w 524"/>
              <a:gd name="T23" fmla="*/ 503 h 1419"/>
              <a:gd name="T24" fmla="*/ 129 w 524"/>
              <a:gd name="T25" fmla="*/ 589 h 1419"/>
              <a:gd name="T26" fmla="*/ 114 w 524"/>
              <a:gd name="T27" fmla="*/ 709 h 1419"/>
              <a:gd name="T28" fmla="*/ 109 w 524"/>
              <a:gd name="T29" fmla="*/ 920 h 1419"/>
              <a:gd name="T30" fmla="*/ 154 w 524"/>
              <a:gd name="T31" fmla="*/ 940 h 1419"/>
              <a:gd name="T32" fmla="*/ 162 w 524"/>
              <a:gd name="T33" fmla="*/ 1092 h 1419"/>
              <a:gd name="T34" fmla="*/ 192 w 524"/>
              <a:gd name="T35" fmla="*/ 1240 h 1419"/>
              <a:gd name="T36" fmla="*/ 192 w 524"/>
              <a:gd name="T37" fmla="*/ 1275 h 1419"/>
              <a:gd name="T38" fmla="*/ 177 w 524"/>
              <a:gd name="T39" fmla="*/ 1283 h 1419"/>
              <a:gd name="T40" fmla="*/ 144 w 524"/>
              <a:gd name="T41" fmla="*/ 1351 h 1419"/>
              <a:gd name="T42" fmla="*/ 95 w 524"/>
              <a:gd name="T43" fmla="*/ 1351 h 1419"/>
              <a:gd name="T44" fmla="*/ 95 w 524"/>
              <a:gd name="T45" fmla="*/ 1371 h 1419"/>
              <a:gd name="T46" fmla="*/ 157 w 524"/>
              <a:gd name="T47" fmla="*/ 1397 h 1419"/>
              <a:gd name="T48" fmla="*/ 256 w 524"/>
              <a:gd name="T49" fmla="*/ 1419 h 1419"/>
              <a:gd name="T50" fmla="*/ 270 w 524"/>
              <a:gd name="T51" fmla="*/ 1407 h 1419"/>
              <a:gd name="T52" fmla="*/ 282 w 524"/>
              <a:gd name="T53" fmla="*/ 1374 h 1419"/>
              <a:gd name="T54" fmla="*/ 293 w 524"/>
              <a:gd name="T55" fmla="*/ 1354 h 1419"/>
              <a:gd name="T56" fmla="*/ 303 w 524"/>
              <a:gd name="T57" fmla="*/ 1272 h 1419"/>
              <a:gd name="T58" fmla="*/ 305 w 524"/>
              <a:gd name="T59" fmla="*/ 1243 h 1419"/>
              <a:gd name="T60" fmla="*/ 323 w 524"/>
              <a:gd name="T61" fmla="*/ 1115 h 1419"/>
              <a:gd name="T62" fmla="*/ 325 w 524"/>
              <a:gd name="T63" fmla="*/ 989 h 1419"/>
              <a:gd name="T64" fmla="*/ 334 w 524"/>
              <a:gd name="T65" fmla="*/ 899 h 1419"/>
              <a:gd name="T66" fmla="*/ 431 w 524"/>
              <a:gd name="T67" fmla="*/ 851 h 1419"/>
              <a:gd name="T68" fmla="*/ 426 w 524"/>
              <a:gd name="T69" fmla="*/ 824 h 1419"/>
              <a:gd name="T70" fmla="*/ 460 w 524"/>
              <a:gd name="T71" fmla="*/ 799 h 1419"/>
              <a:gd name="T72" fmla="*/ 518 w 524"/>
              <a:gd name="T73" fmla="*/ 718 h 1419"/>
              <a:gd name="T74" fmla="*/ 520 w 524"/>
              <a:gd name="T75" fmla="*/ 674 h 1419"/>
              <a:gd name="T76" fmla="*/ 517 w 524"/>
              <a:gd name="T77" fmla="*/ 630 h 1419"/>
              <a:gd name="T78" fmla="*/ 517 w 524"/>
              <a:gd name="T79" fmla="*/ 593 h 1419"/>
              <a:gd name="T80" fmla="*/ 506 w 524"/>
              <a:gd name="T81" fmla="*/ 562 h 1419"/>
              <a:gd name="T82" fmla="*/ 421 w 524"/>
              <a:gd name="T83" fmla="*/ 435 h 1419"/>
              <a:gd name="T84" fmla="*/ 435 w 524"/>
              <a:gd name="T85" fmla="*/ 387 h 1419"/>
              <a:gd name="T86" fmla="*/ 435 w 524"/>
              <a:gd name="T87" fmla="*/ 300 h 1419"/>
              <a:gd name="T88" fmla="*/ 436 w 524"/>
              <a:gd name="T89" fmla="*/ 274 h 1419"/>
              <a:gd name="T90" fmla="*/ 446 w 524"/>
              <a:gd name="T91" fmla="*/ 312 h 1419"/>
              <a:gd name="T92" fmla="*/ 445 w 524"/>
              <a:gd name="T93" fmla="*/ 271 h 1419"/>
              <a:gd name="T94" fmla="*/ 386 w 524"/>
              <a:gd name="T95" fmla="*/ 210 h 1419"/>
              <a:gd name="T96" fmla="*/ 355 w 524"/>
              <a:gd name="T97" fmla="*/ 120 h 1419"/>
              <a:gd name="T98" fmla="*/ 329 w 524"/>
              <a:gd name="T99" fmla="*/ 32 h 1419"/>
              <a:gd name="T100" fmla="*/ 288 w 524"/>
              <a:gd name="T101" fmla="*/ 0 h 1419"/>
              <a:gd name="T102" fmla="*/ 243 w 524"/>
              <a:gd name="T103" fmla="*/ 2 h 1419"/>
              <a:gd name="T104" fmla="*/ 198 w 524"/>
              <a:gd name="T105" fmla="*/ 19 h 1419"/>
              <a:gd name="T106" fmla="*/ 153 w 524"/>
              <a:gd name="T107" fmla="*/ 129 h 1419"/>
              <a:gd name="T108" fmla="*/ 139 w 524"/>
              <a:gd name="T109" fmla="*/ 245 h 1419"/>
              <a:gd name="T110" fmla="*/ 113 w 524"/>
              <a:gd name="T111" fmla="*/ 296 h 1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24" h="1419">
                <a:moveTo>
                  <a:pt x="113" y="296"/>
                </a:moveTo>
                <a:lnTo>
                  <a:pt x="105" y="296"/>
                </a:lnTo>
                <a:lnTo>
                  <a:pt x="52" y="228"/>
                </a:lnTo>
                <a:lnTo>
                  <a:pt x="52" y="228"/>
                </a:lnTo>
                <a:lnTo>
                  <a:pt x="49" y="225"/>
                </a:lnTo>
                <a:lnTo>
                  <a:pt x="46" y="222"/>
                </a:lnTo>
                <a:lnTo>
                  <a:pt x="42" y="221"/>
                </a:lnTo>
                <a:lnTo>
                  <a:pt x="42" y="221"/>
                </a:lnTo>
                <a:lnTo>
                  <a:pt x="22" y="226"/>
                </a:lnTo>
                <a:lnTo>
                  <a:pt x="4" y="232"/>
                </a:lnTo>
                <a:lnTo>
                  <a:pt x="4" y="232"/>
                </a:lnTo>
                <a:lnTo>
                  <a:pt x="4" y="236"/>
                </a:lnTo>
                <a:lnTo>
                  <a:pt x="2" y="238"/>
                </a:lnTo>
                <a:lnTo>
                  <a:pt x="1" y="238"/>
                </a:lnTo>
                <a:lnTo>
                  <a:pt x="1" y="238"/>
                </a:lnTo>
                <a:lnTo>
                  <a:pt x="2" y="244"/>
                </a:lnTo>
                <a:lnTo>
                  <a:pt x="4" y="248"/>
                </a:lnTo>
                <a:lnTo>
                  <a:pt x="47" y="300"/>
                </a:lnTo>
                <a:lnTo>
                  <a:pt x="47" y="300"/>
                </a:lnTo>
                <a:lnTo>
                  <a:pt x="38" y="307"/>
                </a:lnTo>
                <a:lnTo>
                  <a:pt x="31" y="312"/>
                </a:lnTo>
                <a:lnTo>
                  <a:pt x="28" y="315"/>
                </a:lnTo>
                <a:lnTo>
                  <a:pt x="27" y="316"/>
                </a:lnTo>
                <a:lnTo>
                  <a:pt x="27" y="316"/>
                </a:lnTo>
                <a:lnTo>
                  <a:pt x="26" y="341"/>
                </a:lnTo>
                <a:lnTo>
                  <a:pt x="24" y="361"/>
                </a:lnTo>
                <a:lnTo>
                  <a:pt x="24" y="361"/>
                </a:lnTo>
                <a:lnTo>
                  <a:pt x="22" y="368"/>
                </a:lnTo>
                <a:lnTo>
                  <a:pt x="22" y="368"/>
                </a:lnTo>
                <a:lnTo>
                  <a:pt x="20" y="371"/>
                </a:lnTo>
                <a:lnTo>
                  <a:pt x="13" y="375"/>
                </a:lnTo>
                <a:lnTo>
                  <a:pt x="13" y="375"/>
                </a:lnTo>
                <a:lnTo>
                  <a:pt x="7" y="378"/>
                </a:lnTo>
                <a:lnTo>
                  <a:pt x="5" y="380"/>
                </a:lnTo>
                <a:lnTo>
                  <a:pt x="4" y="385"/>
                </a:lnTo>
                <a:lnTo>
                  <a:pt x="4" y="385"/>
                </a:lnTo>
                <a:lnTo>
                  <a:pt x="5" y="390"/>
                </a:lnTo>
                <a:lnTo>
                  <a:pt x="7" y="395"/>
                </a:lnTo>
                <a:lnTo>
                  <a:pt x="7" y="400"/>
                </a:lnTo>
                <a:lnTo>
                  <a:pt x="7" y="402"/>
                </a:lnTo>
                <a:lnTo>
                  <a:pt x="7" y="402"/>
                </a:lnTo>
                <a:lnTo>
                  <a:pt x="4" y="406"/>
                </a:lnTo>
                <a:lnTo>
                  <a:pt x="4" y="409"/>
                </a:lnTo>
                <a:lnTo>
                  <a:pt x="2" y="412"/>
                </a:lnTo>
                <a:lnTo>
                  <a:pt x="1" y="415"/>
                </a:lnTo>
                <a:lnTo>
                  <a:pt x="1" y="415"/>
                </a:lnTo>
                <a:lnTo>
                  <a:pt x="1" y="419"/>
                </a:lnTo>
                <a:lnTo>
                  <a:pt x="0" y="431"/>
                </a:lnTo>
                <a:lnTo>
                  <a:pt x="0" y="466"/>
                </a:lnTo>
                <a:lnTo>
                  <a:pt x="1" y="503"/>
                </a:lnTo>
                <a:lnTo>
                  <a:pt x="4" y="517"/>
                </a:lnTo>
                <a:lnTo>
                  <a:pt x="7" y="525"/>
                </a:lnTo>
                <a:lnTo>
                  <a:pt x="7" y="525"/>
                </a:lnTo>
                <a:lnTo>
                  <a:pt x="24" y="550"/>
                </a:lnTo>
                <a:lnTo>
                  <a:pt x="32" y="559"/>
                </a:lnTo>
                <a:lnTo>
                  <a:pt x="38" y="565"/>
                </a:lnTo>
                <a:lnTo>
                  <a:pt x="38" y="565"/>
                </a:lnTo>
                <a:lnTo>
                  <a:pt x="46" y="565"/>
                </a:lnTo>
                <a:lnTo>
                  <a:pt x="62" y="566"/>
                </a:lnTo>
                <a:lnTo>
                  <a:pt x="71" y="565"/>
                </a:lnTo>
                <a:lnTo>
                  <a:pt x="79" y="563"/>
                </a:lnTo>
                <a:lnTo>
                  <a:pt x="84" y="559"/>
                </a:lnTo>
                <a:lnTo>
                  <a:pt x="87" y="558"/>
                </a:lnTo>
                <a:lnTo>
                  <a:pt x="88" y="555"/>
                </a:lnTo>
                <a:lnTo>
                  <a:pt x="88" y="555"/>
                </a:lnTo>
                <a:lnTo>
                  <a:pt x="94" y="536"/>
                </a:lnTo>
                <a:lnTo>
                  <a:pt x="97" y="528"/>
                </a:lnTo>
                <a:lnTo>
                  <a:pt x="99" y="521"/>
                </a:lnTo>
                <a:lnTo>
                  <a:pt x="99" y="521"/>
                </a:lnTo>
                <a:lnTo>
                  <a:pt x="139" y="462"/>
                </a:lnTo>
                <a:lnTo>
                  <a:pt x="139" y="462"/>
                </a:lnTo>
                <a:lnTo>
                  <a:pt x="132" y="503"/>
                </a:lnTo>
                <a:lnTo>
                  <a:pt x="125" y="558"/>
                </a:lnTo>
                <a:lnTo>
                  <a:pt x="125" y="558"/>
                </a:lnTo>
                <a:lnTo>
                  <a:pt x="125" y="569"/>
                </a:lnTo>
                <a:lnTo>
                  <a:pt x="127" y="580"/>
                </a:lnTo>
                <a:lnTo>
                  <a:pt x="129" y="589"/>
                </a:lnTo>
                <a:lnTo>
                  <a:pt x="129" y="589"/>
                </a:lnTo>
                <a:lnTo>
                  <a:pt x="128" y="592"/>
                </a:lnTo>
                <a:lnTo>
                  <a:pt x="123" y="606"/>
                </a:lnTo>
                <a:lnTo>
                  <a:pt x="123" y="606"/>
                </a:lnTo>
                <a:lnTo>
                  <a:pt x="120" y="618"/>
                </a:lnTo>
                <a:lnTo>
                  <a:pt x="118" y="641"/>
                </a:lnTo>
                <a:lnTo>
                  <a:pt x="114" y="709"/>
                </a:lnTo>
                <a:lnTo>
                  <a:pt x="109" y="817"/>
                </a:lnTo>
                <a:lnTo>
                  <a:pt x="109" y="817"/>
                </a:lnTo>
                <a:lnTo>
                  <a:pt x="108" y="840"/>
                </a:lnTo>
                <a:lnTo>
                  <a:pt x="108" y="876"/>
                </a:lnTo>
                <a:lnTo>
                  <a:pt x="108" y="909"/>
                </a:lnTo>
                <a:lnTo>
                  <a:pt x="109" y="920"/>
                </a:lnTo>
                <a:lnTo>
                  <a:pt x="112" y="926"/>
                </a:lnTo>
                <a:lnTo>
                  <a:pt x="112" y="926"/>
                </a:lnTo>
                <a:lnTo>
                  <a:pt x="114" y="929"/>
                </a:lnTo>
                <a:lnTo>
                  <a:pt x="121" y="931"/>
                </a:lnTo>
                <a:lnTo>
                  <a:pt x="135" y="936"/>
                </a:lnTo>
                <a:lnTo>
                  <a:pt x="154" y="940"/>
                </a:lnTo>
                <a:lnTo>
                  <a:pt x="154" y="940"/>
                </a:lnTo>
                <a:lnTo>
                  <a:pt x="159" y="988"/>
                </a:lnTo>
                <a:lnTo>
                  <a:pt x="162" y="1026"/>
                </a:lnTo>
                <a:lnTo>
                  <a:pt x="163" y="1051"/>
                </a:lnTo>
                <a:lnTo>
                  <a:pt x="163" y="1051"/>
                </a:lnTo>
                <a:lnTo>
                  <a:pt x="162" y="1092"/>
                </a:lnTo>
                <a:lnTo>
                  <a:pt x="163" y="1116"/>
                </a:lnTo>
                <a:lnTo>
                  <a:pt x="166" y="1139"/>
                </a:lnTo>
                <a:lnTo>
                  <a:pt x="166" y="1139"/>
                </a:lnTo>
                <a:lnTo>
                  <a:pt x="173" y="1169"/>
                </a:lnTo>
                <a:lnTo>
                  <a:pt x="183" y="1206"/>
                </a:lnTo>
                <a:lnTo>
                  <a:pt x="192" y="1240"/>
                </a:lnTo>
                <a:lnTo>
                  <a:pt x="195" y="1253"/>
                </a:lnTo>
                <a:lnTo>
                  <a:pt x="195" y="1261"/>
                </a:lnTo>
                <a:lnTo>
                  <a:pt x="195" y="1261"/>
                </a:lnTo>
                <a:lnTo>
                  <a:pt x="195" y="1268"/>
                </a:lnTo>
                <a:lnTo>
                  <a:pt x="193" y="1273"/>
                </a:lnTo>
                <a:lnTo>
                  <a:pt x="192" y="1275"/>
                </a:lnTo>
                <a:lnTo>
                  <a:pt x="191" y="1275"/>
                </a:lnTo>
                <a:lnTo>
                  <a:pt x="191" y="1275"/>
                </a:lnTo>
                <a:lnTo>
                  <a:pt x="185" y="1277"/>
                </a:lnTo>
                <a:lnTo>
                  <a:pt x="180" y="1280"/>
                </a:lnTo>
                <a:lnTo>
                  <a:pt x="177" y="1283"/>
                </a:lnTo>
                <a:lnTo>
                  <a:pt x="177" y="1283"/>
                </a:lnTo>
                <a:lnTo>
                  <a:pt x="168" y="1315"/>
                </a:lnTo>
                <a:lnTo>
                  <a:pt x="159" y="1336"/>
                </a:lnTo>
                <a:lnTo>
                  <a:pt x="154" y="1344"/>
                </a:lnTo>
                <a:lnTo>
                  <a:pt x="150" y="1350"/>
                </a:lnTo>
                <a:lnTo>
                  <a:pt x="150" y="1350"/>
                </a:lnTo>
                <a:lnTo>
                  <a:pt x="144" y="1351"/>
                </a:lnTo>
                <a:lnTo>
                  <a:pt x="139" y="1351"/>
                </a:lnTo>
                <a:lnTo>
                  <a:pt x="125" y="1351"/>
                </a:lnTo>
                <a:lnTo>
                  <a:pt x="112" y="1350"/>
                </a:lnTo>
                <a:lnTo>
                  <a:pt x="102" y="1350"/>
                </a:lnTo>
                <a:lnTo>
                  <a:pt x="102" y="1350"/>
                </a:lnTo>
                <a:lnTo>
                  <a:pt x="95" y="1351"/>
                </a:lnTo>
                <a:lnTo>
                  <a:pt x="91" y="1354"/>
                </a:lnTo>
                <a:lnTo>
                  <a:pt x="88" y="1356"/>
                </a:lnTo>
                <a:lnTo>
                  <a:pt x="87" y="1359"/>
                </a:lnTo>
                <a:lnTo>
                  <a:pt x="88" y="1363"/>
                </a:lnTo>
                <a:lnTo>
                  <a:pt x="90" y="1367"/>
                </a:lnTo>
                <a:lnTo>
                  <a:pt x="95" y="1371"/>
                </a:lnTo>
                <a:lnTo>
                  <a:pt x="95" y="1371"/>
                </a:lnTo>
                <a:lnTo>
                  <a:pt x="102" y="1377"/>
                </a:lnTo>
                <a:lnTo>
                  <a:pt x="110" y="1381"/>
                </a:lnTo>
                <a:lnTo>
                  <a:pt x="127" y="1388"/>
                </a:lnTo>
                <a:lnTo>
                  <a:pt x="143" y="1393"/>
                </a:lnTo>
                <a:lnTo>
                  <a:pt x="157" y="1397"/>
                </a:lnTo>
                <a:lnTo>
                  <a:pt x="157" y="1397"/>
                </a:lnTo>
                <a:lnTo>
                  <a:pt x="191" y="1406"/>
                </a:lnTo>
                <a:lnTo>
                  <a:pt x="228" y="1415"/>
                </a:lnTo>
                <a:lnTo>
                  <a:pt x="228" y="1415"/>
                </a:lnTo>
                <a:lnTo>
                  <a:pt x="251" y="1419"/>
                </a:lnTo>
                <a:lnTo>
                  <a:pt x="256" y="1419"/>
                </a:lnTo>
                <a:lnTo>
                  <a:pt x="259" y="1418"/>
                </a:lnTo>
                <a:lnTo>
                  <a:pt x="259" y="1418"/>
                </a:lnTo>
                <a:lnTo>
                  <a:pt x="262" y="1415"/>
                </a:lnTo>
                <a:lnTo>
                  <a:pt x="266" y="1412"/>
                </a:lnTo>
                <a:lnTo>
                  <a:pt x="269" y="1410"/>
                </a:lnTo>
                <a:lnTo>
                  <a:pt x="270" y="1407"/>
                </a:lnTo>
                <a:lnTo>
                  <a:pt x="271" y="1404"/>
                </a:lnTo>
                <a:lnTo>
                  <a:pt x="271" y="1404"/>
                </a:lnTo>
                <a:lnTo>
                  <a:pt x="273" y="1374"/>
                </a:lnTo>
                <a:lnTo>
                  <a:pt x="273" y="1374"/>
                </a:lnTo>
                <a:lnTo>
                  <a:pt x="275" y="1374"/>
                </a:lnTo>
                <a:lnTo>
                  <a:pt x="282" y="1374"/>
                </a:lnTo>
                <a:lnTo>
                  <a:pt x="286" y="1374"/>
                </a:lnTo>
                <a:lnTo>
                  <a:pt x="289" y="1371"/>
                </a:lnTo>
                <a:lnTo>
                  <a:pt x="292" y="1369"/>
                </a:lnTo>
                <a:lnTo>
                  <a:pt x="293" y="1365"/>
                </a:lnTo>
                <a:lnTo>
                  <a:pt x="293" y="1365"/>
                </a:lnTo>
                <a:lnTo>
                  <a:pt x="293" y="1354"/>
                </a:lnTo>
                <a:lnTo>
                  <a:pt x="292" y="1341"/>
                </a:lnTo>
                <a:lnTo>
                  <a:pt x="289" y="1329"/>
                </a:lnTo>
                <a:lnTo>
                  <a:pt x="289" y="1329"/>
                </a:lnTo>
                <a:lnTo>
                  <a:pt x="294" y="1303"/>
                </a:lnTo>
                <a:lnTo>
                  <a:pt x="303" y="1272"/>
                </a:lnTo>
                <a:lnTo>
                  <a:pt x="303" y="1272"/>
                </a:lnTo>
                <a:lnTo>
                  <a:pt x="310" y="1255"/>
                </a:lnTo>
                <a:lnTo>
                  <a:pt x="311" y="1249"/>
                </a:lnTo>
                <a:lnTo>
                  <a:pt x="311" y="1246"/>
                </a:lnTo>
                <a:lnTo>
                  <a:pt x="310" y="1244"/>
                </a:lnTo>
                <a:lnTo>
                  <a:pt x="310" y="1244"/>
                </a:lnTo>
                <a:lnTo>
                  <a:pt x="305" y="1243"/>
                </a:lnTo>
                <a:lnTo>
                  <a:pt x="301" y="1240"/>
                </a:lnTo>
                <a:lnTo>
                  <a:pt x="299" y="1238"/>
                </a:lnTo>
                <a:lnTo>
                  <a:pt x="299" y="1238"/>
                </a:lnTo>
                <a:lnTo>
                  <a:pt x="310" y="1187"/>
                </a:lnTo>
                <a:lnTo>
                  <a:pt x="318" y="1146"/>
                </a:lnTo>
                <a:lnTo>
                  <a:pt x="323" y="1115"/>
                </a:lnTo>
                <a:lnTo>
                  <a:pt x="323" y="1115"/>
                </a:lnTo>
                <a:lnTo>
                  <a:pt x="325" y="1087"/>
                </a:lnTo>
                <a:lnTo>
                  <a:pt x="325" y="1056"/>
                </a:lnTo>
                <a:lnTo>
                  <a:pt x="323" y="1006"/>
                </a:lnTo>
                <a:lnTo>
                  <a:pt x="323" y="1006"/>
                </a:lnTo>
                <a:lnTo>
                  <a:pt x="325" y="989"/>
                </a:lnTo>
                <a:lnTo>
                  <a:pt x="327" y="971"/>
                </a:lnTo>
                <a:lnTo>
                  <a:pt x="333" y="937"/>
                </a:lnTo>
                <a:lnTo>
                  <a:pt x="333" y="937"/>
                </a:lnTo>
                <a:lnTo>
                  <a:pt x="334" y="922"/>
                </a:lnTo>
                <a:lnTo>
                  <a:pt x="334" y="910"/>
                </a:lnTo>
                <a:lnTo>
                  <a:pt x="334" y="899"/>
                </a:lnTo>
                <a:lnTo>
                  <a:pt x="334" y="899"/>
                </a:lnTo>
                <a:lnTo>
                  <a:pt x="350" y="892"/>
                </a:lnTo>
                <a:lnTo>
                  <a:pt x="386" y="876"/>
                </a:lnTo>
                <a:lnTo>
                  <a:pt x="404" y="868"/>
                </a:lnTo>
                <a:lnTo>
                  <a:pt x="420" y="860"/>
                </a:lnTo>
                <a:lnTo>
                  <a:pt x="431" y="851"/>
                </a:lnTo>
                <a:lnTo>
                  <a:pt x="434" y="849"/>
                </a:lnTo>
                <a:lnTo>
                  <a:pt x="435" y="846"/>
                </a:lnTo>
                <a:lnTo>
                  <a:pt x="435" y="846"/>
                </a:lnTo>
                <a:lnTo>
                  <a:pt x="432" y="838"/>
                </a:lnTo>
                <a:lnTo>
                  <a:pt x="430" y="831"/>
                </a:lnTo>
                <a:lnTo>
                  <a:pt x="426" y="824"/>
                </a:lnTo>
                <a:lnTo>
                  <a:pt x="426" y="824"/>
                </a:lnTo>
                <a:lnTo>
                  <a:pt x="430" y="823"/>
                </a:lnTo>
                <a:lnTo>
                  <a:pt x="434" y="820"/>
                </a:lnTo>
                <a:lnTo>
                  <a:pt x="441" y="816"/>
                </a:lnTo>
                <a:lnTo>
                  <a:pt x="450" y="809"/>
                </a:lnTo>
                <a:lnTo>
                  <a:pt x="460" y="799"/>
                </a:lnTo>
                <a:lnTo>
                  <a:pt x="473" y="786"/>
                </a:lnTo>
                <a:lnTo>
                  <a:pt x="487" y="767"/>
                </a:lnTo>
                <a:lnTo>
                  <a:pt x="487" y="767"/>
                </a:lnTo>
                <a:lnTo>
                  <a:pt x="501" y="748"/>
                </a:lnTo>
                <a:lnTo>
                  <a:pt x="511" y="731"/>
                </a:lnTo>
                <a:lnTo>
                  <a:pt x="518" y="718"/>
                </a:lnTo>
                <a:lnTo>
                  <a:pt x="522" y="707"/>
                </a:lnTo>
                <a:lnTo>
                  <a:pt x="524" y="697"/>
                </a:lnTo>
                <a:lnTo>
                  <a:pt x="524" y="689"/>
                </a:lnTo>
                <a:lnTo>
                  <a:pt x="522" y="681"/>
                </a:lnTo>
                <a:lnTo>
                  <a:pt x="520" y="674"/>
                </a:lnTo>
                <a:lnTo>
                  <a:pt x="520" y="674"/>
                </a:lnTo>
                <a:lnTo>
                  <a:pt x="514" y="659"/>
                </a:lnTo>
                <a:lnTo>
                  <a:pt x="509" y="644"/>
                </a:lnTo>
                <a:lnTo>
                  <a:pt x="506" y="630"/>
                </a:lnTo>
                <a:lnTo>
                  <a:pt x="506" y="630"/>
                </a:lnTo>
                <a:lnTo>
                  <a:pt x="511" y="632"/>
                </a:lnTo>
                <a:lnTo>
                  <a:pt x="517" y="630"/>
                </a:lnTo>
                <a:lnTo>
                  <a:pt x="518" y="630"/>
                </a:lnTo>
                <a:lnTo>
                  <a:pt x="520" y="627"/>
                </a:lnTo>
                <a:lnTo>
                  <a:pt x="520" y="627"/>
                </a:lnTo>
                <a:lnTo>
                  <a:pt x="520" y="621"/>
                </a:lnTo>
                <a:lnTo>
                  <a:pt x="520" y="611"/>
                </a:lnTo>
                <a:lnTo>
                  <a:pt x="517" y="593"/>
                </a:lnTo>
                <a:lnTo>
                  <a:pt x="517" y="593"/>
                </a:lnTo>
                <a:lnTo>
                  <a:pt x="514" y="578"/>
                </a:lnTo>
                <a:lnTo>
                  <a:pt x="510" y="570"/>
                </a:lnTo>
                <a:lnTo>
                  <a:pt x="509" y="566"/>
                </a:lnTo>
                <a:lnTo>
                  <a:pt x="506" y="562"/>
                </a:lnTo>
                <a:lnTo>
                  <a:pt x="506" y="562"/>
                </a:lnTo>
                <a:lnTo>
                  <a:pt x="494" y="551"/>
                </a:lnTo>
                <a:lnTo>
                  <a:pt x="487" y="546"/>
                </a:lnTo>
                <a:lnTo>
                  <a:pt x="487" y="546"/>
                </a:lnTo>
                <a:lnTo>
                  <a:pt x="439" y="464"/>
                </a:lnTo>
                <a:lnTo>
                  <a:pt x="439" y="464"/>
                </a:lnTo>
                <a:lnTo>
                  <a:pt x="421" y="435"/>
                </a:lnTo>
                <a:lnTo>
                  <a:pt x="421" y="435"/>
                </a:lnTo>
                <a:lnTo>
                  <a:pt x="424" y="431"/>
                </a:lnTo>
                <a:lnTo>
                  <a:pt x="428" y="420"/>
                </a:lnTo>
                <a:lnTo>
                  <a:pt x="434" y="405"/>
                </a:lnTo>
                <a:lnTo>
                  <a:pt x="435" y="397"/>
                </a:lnTo>
                <a:lnTo>
                  <a:pt x="435" y="387"/>
                </a:lnTo>
                <a:lnTo>
                  <a:pt x="435" y="387"/>
                </a:lnTo>
                <a:lnTo>
                  <a:pt x="435" y="364"/>
                </a:lnTo>
                <a:lnTo>
                  <a:pt x="435" y="339"/>
                </a:lnTo>
                <a:lnTo>
                  <a:pt x="436" y="316"/>
                </a:lnTo>
                <a:lnTo>
                  <a:pt x="436" y="307"/>
                </a:lnTo>
                <a:lnTo>
                  <a:pt x="435" y="300"/>
                </a:lnTo>
                <a:lnTo>
                  <a:pt x="435" y="300"/>
                </a:lnTo>
                <a:lnTo>
                  <a:pt x="427" y="277"/>
                </a:lnTo>
                <a:lnTo>
                  <a:pt x="421" y="262"/>
                </a:lnTo>
                <a:lnTo>
                  <a:pt x="421" y="262"/>
                </a:lnTo>
                <a:lnTo>
                  <a:pt x="430" y="267"/>
                </a:lnTo>
                <a:lnTo>
                  <a:pt x="436" y="274"/>
                </a:lnTo>
                <a:lnTo>
                  <a:pt x="439" y="278"/>
                </a:lnTo>
                <a:lnTo>
                  <a:pt x="442" y="282"/>
                </a:lnTo>
                <a:lnTo>
                  <a:pt x="442" y="282"/>
                </a:lnTo>
                <a:lnTo>
                  <a:pt x="445" y="292"/>
                </a:lnTo>
                <a:lnTo>
                  <a:pt x="446" y="301"/>
                </a:lnTo>
                <a:lnTo>
                  <a:pt x="446" y="312"/>
                </a:lnTo>
                <a:lnTo>
                  <a:pt x="446" y="312"/>
                </a:lnTo>
                <a:lnTo>
                  <a:pt x="447" y="307"/>
                </a:lnTo>
                <a:lnTo>
                  <a:pt x="449" y="296"/>
                </a:lnTo>
                <a:lnTo>
                  <a:pt x="449" y="288"/>
                </a:lnTo>
                <a:lnTo>
                  <a:pt x="447" y="279"/>
                </a:lnTo>
                <a:lnTo>
                  <a:pt x="445" y="271"/>
                </a:lnTo>
                <a:lnTo>
                  <a:pt x="439" y="264"/>
                </a:lnTo>
                <a:lnTo>
                  <a:pt x="439" y="264"/>
                </a:lnTo>
                <a:lnTo>
                  <a:pt x="432" y="256"/>
                </a:lnTo>
                <a:lnTo>
                  <a:pt x="424" y="248"/>
                </a:lnTo>
                <a:lnTo>
                  <a:pt x="405" y="229"/>
                </a:lnTo>
                <a:lnTo>
                  <a:pt x="386" y="210"/>
                </a:lnTo>
                <a:lnTo>
                  <a:pt x="379" y="200"/>
                </a:lnTo>
                <a:lnTo>
                  <a:pt x="374" y="191"/>
                </a:lnTo>
                <a:lnTo>
                  <a:pt x="374" y="191"/>
                </a:lnTo>
                <a:lnTo>
                  <a:pt x="368" y="180"/>
                </a:lnTo>
                <a:lnTo>
                  <a:pt x="364" y="162"/>
                </a:lnTo>
                <a:lnTo>
                  <a:pt x="355" y="120"/>
                </a:lnTo>
                <a:lnTo>
                  <a:pt x="346" y="80"/>
                </a:lnTo>
                <a:lnTo>
                  <a:pt x="344" y="60"/>
                </a:lnTo>
                <a:lnTo>
                  <a:pt x="344" y="60"/>
                </a:lnTo>
                <a:lnTo>
                  <a:pt x="342" y="56"/>
                </a:lnTo>
                <a:lnTo>
                  <a:pt x="340" y="49"/>
                </a:lnTo>
                <a:lnTo>
                  <a:pt x="329" y="32"/>
                </a:lnTo>
                <a:lnTo>
                  <a:pt x="315" y="16"/>
                </a:lnTo>
                <a:lnTo>
                  <a:pt x="308" y="9"/>
                </a:lnTo>
                <a:lnTo>
                  <a:pt x="303" y="5"/>
                </a:lnTo>
                <a:lnTo>
                  <a:pt x="303" y="5"/>
                </a:lnTo>
                <a:lnTo>
                  <a:pt x="296" y="2"/>
                </a:lnTo>
                <a:lnTo>
                  <a:pt x="288" y="0"/>
                </a:lnTo>
                <a:lnTo>
                  <a:pt x="278" y="0"/>
                </a:lnTo>
                <a:lnTo>
                  <a:pt x="270" y="0"/>
                </a:lnTo>
                <a:lnTo>
                  <a:pt x="255" y="1"/>
                </a:lnTo>
                <a:lnTo>
                  <a:pt x="248" y="2"/>
                </a:lnTo>
                <a:lnTo>
                  <a:pt x="248" y="2"/>
                </a:lnTo>
                <a:lnTo>
                  <a:pt x="243" y="2"/>
                </a:lnTo>
                <a:lnTo>
                  <a:pt x="230" y="2"/>
                </a:lnTo>
                <a:lnTo>
                  <a:pt x="222" y="4"/>
                </a:lnTo>
                <a:lnTo>
                  <a:pt x="214" y="8"/>
                </a:lnTo>
                <a:lnTo>
                  <a:pt x="206" y="12"/>
                </a:lnTo>
                <a:lnTo>
                  <a:pt x="198" y="19"/>
                </a:lnTo>
                <a:lnTo>
                  <a:pt x="198" y="19"/>
                </a:lnTo>
                <a:lnTo>
                  <a:pt x="191" y="28"/>
                </a:lnTo>
                <a:lnTo>
                  <a:pt x="183" y="42"/>
                </a:lnTo>
                <a:lnTo>
                  <a:pt x="176" y="58"/>
                </a:lnTo>
                <a:lnTo>
                  <a:pt x="169" y="75"/>
                </a:lnTo>
                <a:lnTo>
                  <a:pt x="158" y="107"/>
                </a:lnTo>
                <a:lnTo>
                  <a:pt x="153" y="129"/>
                </a:lnTo>
                <a:lnTo>
                  <a:pt x="153" y="129"/>
                </a:lnTo>
                <a:lnTo>
                  <a:pt x="147" y="176"/>
                </a:lnTo>
                <a:lnTo>
                  <a:pt x="143" y="221"/>
                </a:lnTo>
                <a:lnTo>
                  <a:pt x="143" y="221"/>
                </a:lnTo>
                <a:lnTo>
                  <a:pt x="142" y="234"/>
                </a:lnTo>
                <a:lnTo>
                  <a:pt x="139" y="245"/>
                </a:lnTo>
                <a:lnTo>
                  <a:pt x="133" y="266"/>
                </a:lnTo>
                <a:lnTo>
                  <a:pt x="133" y="266"/>
                </a:lnTo>
                <a:lnTo>
                  <a:pt x="132" y="271"/>
                </a:lnTo>
                <a:lnTo>
                  <a:pt x="129" y="277"/>
                </a:lnTo>
                <a:lnTo>
                  <a:pt x="123" y="286"/>
                </a:lnTo>
                <a:lnTo>
                  <a:pt x="113" y="296"/>
                </a:lnTo>
                <a:lnTo>
                  <a:pt x="113" y="29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6">
            <a:extLst>
              <a:ext uri="{FF2B5EF4-FFF2-40B4-BE49-F238E27FC236}">
                <a16:creationId xmlns:a16="http://schemas.microsoft.com/office/drawing/2014/main" id="{B2179E12-CB4B-4093-85D7-27065DC984E0}"/>
              </a:ext>
            </a:extLst>
          </p:cNvPr>
          <p:cNvSpPr>
            <a:spLocks/>
          </p:cNvSpPr>
          <p:nvPr/>
        </p:nvSpPr>
        <p:spPr bwMode="auto">
          <a:xfrm>
            <a:off x="8418385" y="4599130"/>
            <a:ext cx="540092" cy="1763902"/>
          </a:xfrm>
          <a:custGeom>
            <a:avLst/>
            <a:gdLst>
              <a:gd name="T0" fmla="*/ 177 w 361"/>
              <a:gd name="T1" fmla="*/ 30 h 1179"/>
              <a:gd name="T2" fmla="*/ 152 w 361"/>
              <a:gd name="T3" fmla="*/ 65 h 1179"/>
              <a:gd name="T4" fmla="*/ 152 w 361"/>
              <a:gd name="T5" fmla="*/ 94 h 1179"/>
              <a:gd name="T6" fmla="*/ 122 w 361"/>
              <a:gd name="T7" fmla="*/ 126 h 1179"/>
              <a:gd name="T8" fmla="*/ 121 w 361"/>
              <a:gd name="T9" fmla="*/ 140 h 1179"/>
              <a:gd name="T10" fmla="*/ 88 w 361"/>
              <a:gd name="T11" fmla="*/ 164 h 1179"/>
              <a:gd name="T12" fmla="*/ 28 w 361"/>
              <a:gd name="T13" fmla="*/ 191 h 1179"/>
              <a:gd name="T14" fmla="*/ 3 w 361"/>
              <a:gd name="T15" fmla="*/ 244 h 1179"/>
              <a:gd name="T16" fmla="*/ 4 w 361"/>
              <a:gd name="T17" fmla="*/ 389 h 1179"/>
              <a:gd name="T18" fmla="*/ 32 w 361"/>
              <a:gd name="T19" fmla="*/ 414 h 1179"/>
              <a:gd name="T20" fmla="*/ 23 w 361"/>
              <a:gd name="T21" fmla="*/ 509 h 1179"/>
              <a:gd name="T22" fmla="*/ 0 w 361"/>
              <a:gd name="T23" fmla="*/ 607 h 1179"/>
              <a:gd name="T24" fmla="*/ 92 w 361"/>
              <a:gd name="T25" fmla="*/ 635 h 1179"/>
              <a:gd name="T26" fmla="*/ 87 w 361"/>
              <a:gd name="T27" fmla="*/ 760 h 1179"/>
              <a:gd name="T28" fmla="*/ 89 w 361"/>
              <a:gd name="T29" fmla="*/ 777 h 1179"/>
              <a:gd name="T30" fmla="*/ 80 w 361"/>
              <a:gd name="T31" fmla="*/ 800 h 1179"/>
              <a:gd name="T32" fmla="*/ 69 w 361"/>
              <a:gd name="T33" fmla="*/ 868 h 1179"/>
              <a:gd name="T34" fmla="*/ 57 w 361"/>
              <a:gd name="T35" fmla="*/ 1058 h 1179"/>
              <a:gd name="T36" fmla="*/ 52 w 361"/>
              <a:gd name="T37" fmla="*/ 1117 h 1179"/>
              <a:gd name="T38" fmla="*/ 96 w 361"/>
              <a:gd name="T39" fmla="*/ 1127 h 1179"/>
              <a:gd name="T40" fmla="*/ 117 w 361"/>
              <a:gd name="T41" fmla="*/ 1101 h 1179"/>
              <a:gd name="T42" fmla="*/ 143 w 361"/>
              <a:gd name="T43" fmla="*/ 907 h 1179"/>
              <a:gd name="T44" fmla="*/ 139 w 361"/>
              <a:gd name="T45" fmla="*/ 1053 h 1179"/>
              <a:gd name="T46" fmla="*/ 130 w 361"/>
              <a:gd name="T47" fmla="*/ 1110 h 1179"/>
              <a:gd name="T48" fmla="*/ 116 w 361"/>
              <a:gd name="T49" fmla="*/ 1138 h 1179"/>
              <a:gd name="T50" fmla="*/ 122 w 361"/>
              <a:gd name="T51" fmla="*/ 1171 h 1179"/>
              <a:gd name="T52" fmla="*/ 232 w 361"/>
              <a:gd name="T53" fmla="*/ 1171 h 1179"/>
              <a:gd name="T54" fmla="*/ 285 w 361"/>
              <a:gd name="T55" fmla="*/ 1169 h 1179"/>
              <a:gd name="T56" fmla="*/ 280 w 361"/>
              <a:gd name="T57" fmla="*/ 1147 h 1179"/>
              <a:gd name="T58" fmla="*/ 249 w 361"/>
              <a:gd name="T59" fmla="*/ 1133 h 1179"/>
              <a:gd name="T60" fmla="*/ 219 w 361"/>
              <a:gd name="T61" fmla="*/ 1111 h 1179"/>
              <a:gd name="T62" fmla="*/ 211 w 361"/>
              <a:gd name="T63" fmla="*/ 1101 h 1179"/>
              <a:gd name="T64" fmla="*/ 216 w 361"/>
              <a:gd name="T65" fmla="*/ 1050 h 1179"/>
              <a:gd name="T66" fmla="*/ 276 w 361"/>
              <a:gd name="T67" fmla="*/ 756 h 1179"/>
              <a:gd name="T68" fmla="*/ 289 w 361"/>
              <a:gd name="T69" fmla="*/ 493 h 1179"/>
              <a:gd name="T70" fmla="*/ 301 w 361"/>
              <a:gd name="T71" fmla="*/ 441 h 1179"/>
              <a:gd name="T72" fmla="*/ 318 w 361"/>
              <a:gd name="T73" fmla="*/ 415 h 1179"/>
              <a:gd name="T74" fmla="*/ 323 w 361"/>
              <a:gd name="T75" fmla="*/ 382 h 1179"/>
              <a:gd name="T76" fmla="*/ 336 w 361"/>
              <a:gd name="T77" fmla="*/ 351 h 1179"/>
              <a:gd name="T78" fmla="*/ 340 w 361"/>
              <a:gd name="T79" fmla="*/ 338 h 1179"/>
              <a:gd name="T80" fmla="*/ 361 w 361"/>
              <a:gd name="T81" fmla="*/ 315 h 1179"/>
              <a:gd name="T82" fmla="*/ 295 w 361"/>
              <a:gd name="T83" fmla="*/ 334 h 1179"/>
              <a:gd name="T84" fmla="*/ 280 w 361"/>
              <a:gd name="T85" fmla="*/ 346 h 1179"/>
              <a:gd name="T86" fmla="*/ 271 w 361"/>
              <a:gd name="T87" fmla="*/ 376 h 1179"/>
              <a:gd name="T88" fmla="*/ 270 w 361"/>
              <a:gd name="T89" fmla="*/ 353 h 1179"/>
              <a:gd name="T90" fmla="*/ 266 w 361"/>
              <a:gd name="T91" fmla="*/ 287 h 1179"/>
              <a:gd name="T92" fmla="*/ 202 w 361"/>
              <a:gd name="T93" fmla="*/ 194 h 1179"/>
              <a:gd name="T94" fmla="*/ 224 w 361"/>
              <a:gd name="T95" fmla="*/ 194 h 1179"/>
              <a:gd name="T96" fmla="*/ 293 w 361"/>
              <a:gd name="T97" fmla="*/ 160 h 1179"/>
              <a:gd name="T98" fmla="*/ 301 w 361"/>
              <a:gd name="T99" fmla="*/ 156 h 1179"/>
              <a:gd name="T100" fmla="*/ 310 w 361"/>
              <a:gd name="T101" fmla="*/ 156 h 1179"/>
              <a:gd name="T102" fmla="*/ 321 w 361"/>
              <a:gd name="T103" fmla="*/ 146 h 1179"/>
              <a:gd name="T104" fmla="*/ 323 w 361"/>
              <a:gd name="T105" fmla="*/ 117 h 1179"/>
              <a:gd name="T106" fmla="*/ 323 w 361"/>
              <a:gd name="T107" fmla="*/ 69 h 1179"/>
              <a:gd name="T108" fmla="*/ 291 w 361"/>
              <a:gd name="T109" fmla="*/ 25 h 1179"/>
              <a:gd name="T110" fmla="*/ 257 w 361"/>
              <a:gd name="T111" fmla="*/ 1 h 1179"/>
              <a:gd name="T112" fmla="*/ 216 w 361"/>
              <a:gd name="T113" fmla="*/ 9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61" h="1179">
                <a:moveTo>
                  <a:pt x="216" y="9"/>
                </a:moveTo>
                <a:lnTo>
                  <a:pt x="216" y="9"/>
                </a:lnTo>
                <a:lnTo>
                  <a:pt x="201" y="15"/>
                </a:lnTo>
                <a:lnTo>
                  <a:pt x="188" y="22"/>
                </a:lnTo>
                <a:lnTo>
                  <a:pt x="182" y="25"/>
                </a:lnTo>
                <a:lnTo>
                  <a:pt x="177" y="30"/>
                </a:lnTo>
                <a:lnTo>
                  <a:pt x="177" y="30"/>
                </a:lnTo>
                <a:lnTo>
                  <a:pt x="159" y="48"/>
                </a:lnTo>
                <a:lnTo>
                  <a:pt x="155" y="52"/>
                </a:lnTo>
                <a:lnTo>
                  <a:pt x="153" y="57"/>
                </a:lnTo>
                <a:lnTo>
                  <a:pt x="152" y="61"/>
                </a:lnTo>
                <a:lnTo>
                  <a:pt x="152" y="65"/>
                </a:lnTo>
                <a:lnTo>
                  <a:pt x="152" y="65"/>
                </a:lnTo>
                <a:lnTo>
                  <a:pt x="153" y="74"/>
                </a:lnTo>
                <a:lnTo>
                  <a:pt x="153" y="83"/>
                </a:lnTo>
                <a:lnTo>
                  <a:pt x="152" y="91"/>
                </a:lnTo>
                <a:lnTo>
                  <a:pt x="152" y="91"/>
                </a:lnTo>
                <a:lnTo>
                  <a:pt x="152" y="94"/>
                </a:lnTo>
                <a:lnTo>
                  <a:pt x="148" y="104"/>
                </a:lnTo>
                <a:lnTo>
                  <a:pt x="148" y="104"/>
                </a:lnTo>
                <a:lnTo>
                  <a:pt x="144" y="111"/>
                </a:lnTo>
                <a:lnTo>
                  <a:pt x="139" y="116"/>
                </a:lnTo>
                <a:lnTo>
                  <a:pt x="135" y="121"/>
                </a:lnTo>
                <a:lnTo>
                  <a:pt x="122" y="126"/>
                </a:lnTo>
                <a:lnTo>
                  <a:pt x="122" y="126"/>
                </a:lnTo>
                <a:lnTo>
                  <a:pt x="122" y="127"/>
                </a:lnTo>
                <a:lnTo>
                  <a:pt x="124" y="132"/>
                </a:lnTo>
                <a:lnTo>
                  <a:pt x="124" y="135"/>
                </a:lnTo>
                <a:lnTo>
                  <a:pt x="122" y="137"/>
                </a:lnTo>
                <a:lnTo>
                  <a:pt x="121" y="140"/>
                </a:lnTo>
                <a:lnTo>
                  <a:pt x="117" y="142"/>
                </a:lnTo>
                <a:lnTo>
                  <a:pt x="117" y="142"/>
                </a:lnTo>
                <a:lnTo>
                  <a:pt x="108" y="149"/>
                </a:lnTo>
                <a:lnTo>
                  <a:pt x="101" y="156"/>
                </a:lnTo>
                <a:lnTo>
                  <a:pt x="93" y="161"/>
                </a:lnTo>
                <a:lnTo>
                  <a:pt x="88" y="164"/>
                </a:lnTo>
                <a:lnTo>
                  <a:pt x="88" y="164"/>
                </a:lnTo>
                <a:lnTo>
                  <a:pt x="77" y="168"/>
                </a:lnTo>
                <a:lnTo>
                  <a:pt x="59" y="173"/>
                </a:lnTo>
                <a:lnTo>
                  <a:pt x="40" y="182"/>
                </a:lnTo>
                <a:lnTo>
                  <a:pt x="33" y="185"/>
                </a:lnTo>
                <a:lnTo>
                  <a:pt x="28" y="191"/>
                </a:lnTo>
                <a:lnTo>
                  <a:pt x="28" y="191"/>
                </a:lnTo>
                <a:lnTo>
                  <a:pt x="19" y="203"/>
                </a:lnTo>
                <a:lnTo>
                  <a:pt x="10" y="218"/>
                </a:lnTo>
                <a:lnTo>
                  <a:pt x="7" y="227"/>
                </a:lnTo>
                <a:lnTo>
                  <a:pt x="4" y="236"/>
                </a:lnTo>
                <a:lnTo>
                  <a:pt x="3" y="244"/>
                </a:lnTo>
                <a:lnTo>
                  <a:pt x="2" y="250"/>
                </a:lnTo>
                <a:lnTo>
                  <a:pt x="2" y="250"/>
                </a:lnTo>
                <a:lnTo>
                  <a:pt x="3" y="279"/>
                </a:lnTo>
                <a:lnTo>
                  <a:pt x="3" y="326"/>
                </a:lnTo>
                <a:lnTo>
                  <a:pt x="3" y="372"/>
                </a:lnTo>
                <a:lnTo>
                  <a:pt x="4" y="389"/>
                </a:lnTo>
                <a:lnTo>
                  <a:pt x="7" y="398"/>
                </a:lnTo>
                <a:lnTo>
                  <a:pt x="7" y="398"/>
                </a:lnTo>
                <a:lnTo>
                  <a:pt x="9" y="401"/>
                </a:lnTo>
                <a:lnTo>
                  <a:pt x="13" y="405"/>
                </a:lnTo>
                <a:lnTo>
                  <a:pt x="23" y="410"/>
                </a:lnTo>
                <a:lnTo>
                  <a:pt x="32" y="414"/>
                </a:lnTo>
                <a:lnTo>
                  <a:pt x="36" y="415"/>
                </a:lnTo>
                <a:lnTo>
                  <a:pt x="36" y="415"/>
                </a:lnTo>
                <a:lnTo>
                  <a:pt x="33" y="443"/>
                </a:lnTo>
                <a:lnTo>
                  <a:pt x="29" y="473"/>
                </a:lnTo>
                <a:lnTo>
                  <a:pt x="23" y="509"/>
                </a:lnTo>
                <a:lnTo>
                  <a:pt x="23" y="509"/>
                </a:lnTo>
                <a:lnTo>
                  <a:pt x="19" y="528"/>
                </a:lnTo>
                <a:lnTo>
                  <a:pt x="14" y="546"/>
                </a:lnTo>
                <a:lnTo>
                  <a:pt x="7" y="577"/>
                </a:lnTo>
                <a:lnTo>
                  <a:pt x="0" y="598"/>
                </a:lnTo>
                <a:lnTo>
                  <a:pt x="0" y="605"/>
                </a:lnTo>
                <a:lnTo>
                  <a:pt x="0" y="607"/>
                </a:lnTo>
                <a:lnTo>
                  <a:pt x="2" y="608"/>
                </a:lnTo>
                <a:lnTo>
                  <a:pt x="2" y="608"/>
                </a:lnTo>
                <a:lnTo>
                  <a:pt x="8" y="612"/>
                </a:lnTo>
                <a:lnTo>
                  <a:pt x="19" y="616"/>
                </a:lnTo>
                <a:lnTo>
                  <a:pt x="50" y="625"/>
                </a:lnTo>
                <a:lnTo>
                  <a:pt x="92" y="635"/>
                </a:lnTo>
                <a:lnTo>
                  <a:pt x="92" y="635"/>
                </a:lnTo>
                <a:lnTo>
                  <a:pt x="92" y="685"/>
                </a:lnTo>
                <a:lnTo>
                  <a:pt x="92" y="743"/>
                </a:lnTo>
                <a:lnTo>
                  <a:pt x="92" y="743"/>
                </a:lnTo>
                <a:lnTo>
                  <a:pt x="89" y="751"/>
                </a:lnTo>
                <a:lnTo>
                  <a:pt x="87" y="760"/>
                </a:lnTo>
                <a:lnTo>
                  <a:pt x="85" y="767"/>
                </a:lnTo>
                <a:lnTo>
                  <a:pt x="87" y="771"/>
                </a:lnTo>
                <a:lnTo>
                  <a:pt x="88" y="774"/>
                </a:lnTo>
                <a:lnTo>
                  <a:pt x="88" y="774"/>
                </a:lnTo>
                <a:lnTo>
                  <a:pt x="89" y="775"/>
                </a:lnTo>
                <a:lnTo>
                  <a:pt x="89" y="777"/>
                </a:lnTo>
                <a:lnTo>
                  <a:pt x="89" y="784"/>
                </a:lnTo>
                <a:lnTo>
                  <a:pt x="87" y="790"/>
                </a:lnTo>
                <a:lnTo>
                  <a:pt x="83" y="795"/>
                </a:lnTo>
                <a:lnTo>
                  <a:pt x="83" y="795"/>
                </a:lnTo>
                <a:lnTo>
                  <a:pt x="82" y="798"/>
                </a:lnTo>
                <a:lnTo>
                  <a:pt x="80" y="800"/>
                </a:lnTo>
                <a:lnTo>
                  <a:pt x="79" y="810"/>
                </a:lnTo>
                <a:lnTo>
                  <a:pt x="77" y="821"/>
                </a:lnTo>
                <a:lnTo>
                  <a:pt x="75" y="829"/>
                </a:lnTo>
                <a:lnTo>
                  <a:pt x="75" y="829"/>
                </a:lnTo>
                <a:lnTo>
                  <a:pt x="73" y="842"/>
                </a:lnTo>
                <a:lnTo>
                  <a:pt x="69" y="868"/>
                </a:lnTo>
                <a:lnTo>
                  <a:pt x="63" y="943"/>
                </a:lnTo>
                <a:lnTo>
                  <a:pt x="54" y="1049"/>
                </a:lnTo>
                <a:lnTo>
                  <a:pt x="54" y="1049"/>
                </a:lnTo>
                <a:lnTo>
                  <a:pt x="55" y="1054"/>
                </a:lnTo>
                <a:lnTo>
                  <a:pt x="57" y="1058"/>
                </a:lnTo>
                <a:lnTo>
                  <a:pt x="57" y="1058"/>
                </a:lnTo>
                <a:lnTo>
                  <a:pt x="56" y="1067"/>
                </a:lnTo>
                <a:lnTo>
                  <a:pt x="52" y="1086"/>
                </a:lnTo>
                <a:lnTo>
                  <a:pt x="51" y="1096"/>
                </a:lnTo>
                <a:lnTo>
                  <a:pt x="50" y="1106"/>
                </a:lnTo>
                <a:lnTo>
                  <a:pt x="51" y="1114"/>
                </a:lnTo>
                <a:lnTo>
                  <a:pt x="52" y="1117"/>
                </a:lnTo>
                <a:lnTo>
                  <a:pt x="54" y="1118"/>
                </a:lnTo>
                <a:lnTo>
                  <a:pt x="54" y="1118"/>
                </a:lnTo>
                <a:lnTo>
                  <a:pt x="61" y="1123"/>
                </a:lnTo>
                <a:lnTo>
                  <a:pt x="74" y="1125"/>
                </a:lnTo>
                <a:lnTo>
                  <a:pt x="85" y="1128"/>
                </a:lnTo>
                <a:lnTo>
                  <a:pt x="96" y="1127"/>
                </a:lnTo>
                <a:lnTo>
                  <a:pt x="96" y="1127"/>
                </a:lnTo>
                <a:lnTo>
                  <a:pt x="101" y="1125"/>
                </a:lnTo>
                <a:lnTo>
                  <a:pt x="104" y="1123"/>
                </a:lnTo>
                <a:lnTo>
                  <a:pt x="111" y="1117"/>
                </a:lnTo>
                <a:lnTo>
                  <a:pt x="115" y="1108"/>
                </a:lnTo>
                <a:lnTo>
                  <a:pt x="117" y="1101"/>
                </a:lnTo>
                <a:lnTo>
                  <a:pt x="117" y="1101"/>
                </a:lnTo>
                <a:lnTo>
                  <a:pt x="117" y="1091"/>
                </a:lnTo>
                <a:lnTo>
                  <a:pt x="116" y="1077"/>
                </a:lnTo>
                <a:lnTo>
                  <a:pt x="113" y="1058"/>
                </a:lnTo>
                <a:lnTo>
                  <a:pt x="122" y="1058"/>
                </a:lnTo>
                <a:lnTo>
                  <a:pt x="143" y="907"/>
                </a:lnTo>
                <a:lnTo>
                  <a:pt x="143" y="907"/>
                </a:lnTo>
                <a:lnTo>
                  <a:pt x="155" y="855"/>
                </a:lnTo>
                <a:lnTo>
                  <a:pt x="155" y="855"/>
                </a:lnTo>
                <a:lnTo>
                  <a:pt x="148" y="951"/>
                </a:lnTo>
                <a:lnTo>
                  <a:pt x="139" y="1053"/>
                </a:lnTo>
                <a:lnTo>
                  <a:pt x="139" y="1053"/>
                </a:lnTo>
                <a:lnTo>
                  <a:pt x="136" y="1073"/>
                </a:lnTo>
                <a:lnTo>
                  <a:pt x="135" y="1092"/>
                </a:lnTo>
                <a:lnTo>
                  <a:pt x="135" y="1092"/>
                </a:lnTo>
                <a:lnTo>
                  <a:pt x="132" y="1101"/>
                </a:lnTo>
                <a:lnTo>
                  <a:pt x="130" y="1110"/>
                </a:lnTo>
                <a:lnTo>
                  <a:pt x="130" y="1110"/>
                </a:lnTo>
                <a:lnTo>
                  <a:pt x="129" y="1110"/>
                </a:lnTo>
                <a:lnTo>
                  <a:pt x="125" y="1114"/>
                </a:lnTo>
                <a:lnTo>
                  <a:pt x="121" y="1120"/>
                </a:lnTo>
                <a:lnTo>
                  <a:pt x="117" y="1132"/>
                </a:lnTo>
                <a:lnTo>
                  <a:pt x="117" y="1132"/>
                </a:lnTo>
                <a:lnTo>
                  <a:pt x="116" y="1138"/>
                </a:lnTo>
                <a:lnTo>
                  <a:pt x="116" y="1144"/>
                </a:lnTo>
                <a:lnTo>
                  <a:pt x="118" y="1156"/>
                </a:lnTo>
                <a:lnTo>
                  <a:pt x="121" y="1165"/>
                </a:lnTo>
                <a:lnTo>
                  <a:pt x="122" y="1170"/>
                </a:lnTo>
                <a:lnTo>
                  <a:pt x="122" y="1170"/>
                </a:lnTo>
                <a:lnTo>
                  <a:pt x="122" y="1171"/>
                </a:lnTo>
                <a:lnTo>
                  <a:pt x="125" y="1172"/>
                </a:lnTo>
                <a:lnTo>
                  <a:pt x="134" y="1176"/>
                </a:lnTo>
                <a:lnTo>
                  <a:pt x="148" y="1179"/>
                </a:lnTo>
                <a:lnTo>
                  <a:pt x="148" y="1179"/>
                </a:lnTo>
                <a:lnTo>
                  <a:pt x="196" y="1174"/>
                </a:lnTo>
                <a:lnTo>
                  <a:pt x="232" y="1171"/>
                </a:lnTo>
                <a:lnTo>
                  <a:pt x="249" y="1170"/>
                </a:lnTo>
                <a:lnTo>
                  <a:pt x="249" y="1170"/>
                </a:lnTo>
                <a:lnTo>
                  <a:pt x="260" y="1171"/>
                </a:lnTo>
                <a:lnTo>
                  <a:pt x="274" y="1171"/>
                </a:lnTo>
                <a:lnTo>
                  <a:pt x="280" y="1170"/>
                </a:lnTo>
                <a:lnTo>
                  <a:pt x="285" y="1169"/>
                </a:lnTo>
                <a:lnTo>
                  <a:pt x="289" y="1165"/>
                </a:lnTo>
                <a:lnTo>
                  <a:pt x="289" y="1164"/>
                </a:lnTo>
                <a:lnTo>
                  <a:pt x="289" y="1161"/>
                </a:lnTo>
                <a:lnTo>
                  <a:pt x="289" y="1161"/>
                </a:lnTo>
                <a:lnTo>
                  <a:pt x="285" y="1153"/>
                </a:lnTo>
                <a:lnTo>
                  <a:pt x="280" y="1147"/>
                </a:lnTo>
                <a:lnTo>
                  <a:pt x="274" y="1141"/>
                </a:lnTo>
                <a:lnTo>
                  <a:pt x="267" y="1136"/>
                </a:lnTo>
                <a:lnTo>
                  <a:pt x="267" y="1136"/>
                </a:lnTo>
                <a:lnTo>
                  <a:pt x="261" y="1133"/>
                </a:lnTo>
                <a:lnTo>
                  <a:pt x="256" y="1133"/>
                </a:lnTo>
                <a:lnTo>
                  <a:pt x="249" y="1133"/>
                </a:lnTo>
                <a:lnTo>
                  <a:pt x="242" y="1132"/>
                </a:lnTo>
                <a:lnTo>
                  <a:pt x="242" y="1132"/>
                </a:lnTo>
                <a:lnTo>
                  <a:pt x="237" y="1129"/>
                </a:lnTo>
                <a:lnTo>
                  <a:pt x="233" y="1125"/>
                </a:lnTo>
                <a:lnTo>
                  <a:pt x="224" y="1119"/>
                </a:lnTo>
                <a:lnTo>
                  <a:pt x="219" y="1111"/>
                </a:lnTo>
                <a:lnTo>
                  <a:pt x="216" y="1110"/>
                </a:lnTo>
                <a:lnTo>
                  <a:pt x="216" y="1110"/>
                </a:lnTo>
                <a:lnTo>
                  <a:pt x="216" y="1110"/>
                </a:lnTo>
                <a:lnTo>
                  <a:pt x="209" y="1110"/>
                </a:lnTo>
                <a:lnTo>
                  <a:pt x="202" y="1110"/>
                </a:lnTo>
                <a:lnTo>
                  <a:pt x="211" y="1101"/>
                </a:lnTo>
                <a:lnTo>
                  <a:pt x="211" y="1101"/>
                </a:lnTo>
                <a:lnTo>
                  <a:pt x="214" y="1090"/>
                </a:lnTo>
                <a:lnTo>
                  <a:pt x="215" y="1077"/>
                </a:lnTo>
                <a:lnTo>
                  <a:pt x="216" y="1062"/>
                </a:lnTo>
                <a:lnTo>
                  <a:pt x="216" y="1062"/>
                </a:lnTo>
                <a:lnTo>
                  <a:pt x="216" y="1050"/>
                </a:lnTo>
                <a:lnTo>
                  <a:pt x="220" y="1030"/>
                </a:lnTo>
                <a:lnTo>
                  <a:pt x="230" y="977"/>
                </a:lnTo>
                <a:lnTo>
                  <a:pt x="249" y="885"/>
                </a:lnTo>
                <a:lnTo>
                  <a:pt x="249" y="885"/>
                </a:lnTo>
                <a:lnTo>
                  <a:pt x="263" y="818"/>
                </a:lnTo>
                <a:lnTo>
                  <a:pt x="276" y="756"/>
                </a:lnTo>
                <a:lnTo>
                  <a:pt x="276" y="756"/>
                </a:lnTo>
                <a:lnTo>
                  <a:pt x="279" y="730"/>
                </a:lnTo>
                <a:lnTo>
                  <a:pt x="281" y="696"/>
                </a:lnTo>
                <a:lnTo>
                  <a:pt x="284" y="652"/>
                </a:lnTo>
                <a:lnTo>
                  <a:pt x="314" y="644"/>
                </a:lnTo>
                <a:lnTo>
                  <a:pt x="289" y="493"/>
                </a:lnTo>
                <a:lnTo>
                  <a:pt x="284" y="453"/>
                </a:lnTo>
                <a:lnTo>
                  <a:pt x="284" y="453"/>
                </a:lnTo>
                <a:lnTo>
                  <a:pt x="290" y="450"/>
                </a:lnTo>
                <a:lnTo>
                  <a:pt x="296" y="446"/>
                </a:lnTo>
                <a:lnTo>
                  <a:pt x="301" y="441"/>
                </a:lnTo>
                <a:lnTo>
                  <a:pt x="301" y="441"/>
                </a:lnTo>
                <a:lnTo>
                  <a:pt x="307" y="436"/>
                </a:lnTo>
                <a:lnTo>
                  <a:pt x="313" y="431"/>
                </a:lnTo>
                <a:lnTo>
                  <a:pt x="315" y="428"/>
                </a:lnTo>
                <a:lnTo>
                  <a:pt x="317" y="424"/>
                </a:lnTo>
                <a:lnTo>
                  <a:pt x="318" y="420"/>
                </a:lnTo>
                <a:lnTo>
                  <a:pt x="318" y="415"/>
                </a:lnTo>
                <a:lnTo>
                  <a:pt x="318" y="415"/>
                </a:lnTo>
                <a:lnTo>
                  <a:pt x="318" y="404"/>
                </a:lnTo>
                <a:lnTo>
                  <a:pt x="318" y="396"/>
                </a:lnTo>
                <a:lnTo>
                  <a:pt x="318" y="389"/>
                </a:lnTo>
                <a:lnTo>
                  <a:pt x="318" y="389"/>
                </a:lnTo>
                <a:lnTo>
                  <a:pt x="323" y="382"/>
                </a:lnTo>
                <a:lnTo>
                  <a:pt x="331" y="372"/>
                </a:lnTo>
                <a:lnTo>
                  <a:pt x="331" y="372"/>
                </a:lnTo>
                <a:lnTo>
                  <a:pt x="333" y="368"/>
                </a:lnTo>
                <a:lnTo>
                  <a:pt x="335" y="366"/>
                </a:lnTo>
                <a:lnTo>
                  <a:pt x="335" y="358"/>
                </a:lnTo>
                <a:lnTo>
                  <a:pt x="336" y="351"/>
                </a:lnTo>
                <a:lnTo>
                  <a:pt x="336" y="351"/>
                </a:lnTo>
                <a:lnTo>
                  <a:pt x="338" y="346"/>
                </a:lnTo>
                <a:lnTo>
                  <a:pt x="340" y="342"/>
                </a:lnTo>
                <a:lnTo>
                  <a:pt x="340" y="342"/>
                </a:lnTo>
                <a:lnTo>
                  <a:pt x="340" y="340"/>
                </a:lnTo>
                <a:lnTo>
                  <a:pt x="340" y="338"/>
                </a:lnTo>
                <a:lnTo>
                  <a:pt x="340" y="337"/>
                </a:lnTo>
                <a:lnTo>
                  <a:pt x="340" y="337"/>
                </a:lnTo>
                <a:lnTo>
                  <a:pt x="352" y="326"/>
                </a:lnTo>
                <a:lnTo>
                  <a:pt x="359" y="319"/>
                </a:lnTo>
                <a:lnTo>
                  <a:pt x="361" y="316"/>
                </a:lnTo>
                <a:lnTo>
                  <a:pt x="361" y="315"/>
                </a:lnTo>
                <a:lnTo>
                  <a:pt x="361" y="315"/>
                </a:lnTo>
                <a:lnTo>
                  <a:pt x="357" y="311"/>
                </a:lnTo>
                <a:lnTo>
                  <a:pt x="327" y="311"/>
                </a:lnTo>
                <a:lnTo>
                  <a:pt x="296" y="337"/>
                </a:lnTo>
                <a:lnTo>
                  <a:pt x="296" y="337"/>
                </a:lnTo>
                <a:lnTo>
                  <a:pt x="295" y="334"/>
                </a:lnTo>
                <a:lnTo>
                  <a:pt x="293" y="333"/>
                </a:lnTo>
                <a:lnTo>
                  <a:pt x="289" y="333"/>
                </a:lnTo>
                <a:lnTo>
                  <a:pt x="289" y="333"/>
                </a:lnTo>
                <a:lnTo>
                  <a:pt x="285" y="335"/>
                </a:lnTo>
                <a:lnTo>
                  <a:pt x="282" y="340"/>
                </a:lnTo>
                <a:lnTo>
                  <a:pt x="280" y="346"/>
                </a:lnTo>
                <a:lnTo>
                  <a:pt x="280" y="346"/>
                </a:lnTo>
                <a:lnTo>
                  <a:pt x="279" y="351"/>
                </a:lnTo>
                <a:lnTo>
                  <a:pt x="280" y="358"/>
                </a:lnTo>
                <a:lnTo>
                  <a:pt x="280" y="358"/>
                </a:lnTo>
                <a:lnTo>
                  <a:pt x="284" y="367"/>
                </a:lnTo>
                <a:lnTo>
                  <a:pt x="271" y="376"/>
                </a:lnTo>
                <a:lnTo>
                  <a:pt x="271" y="376"/>
                </a:lnTo>
                <a:lnTo>
                  <a:pt x="272" y="372"/>
                </a:lnTo>
                <a:lnTo>
                  <a:pt x="272" y="367"/>
                </a:lnTo>
                <a:lnTo>
                  <a:pt x="271" y="363"/>
                </a:lnTo>
                <a:lnTo>
                  <a:pt x="271" y="363"/>
                </a:lnTo>
                <a:lnTo>
                  <a:pt x="270" y="353"/>
                </a:lnTo>
                <a:lnTo>
                  <a:pt x="267" y="338"/>
                </a:lnTo>
                <a:lnTo>
                  <a:pt x="267" y="319"/>
                </a:lnTo>
                <a:lnTo>
                  <a:pt x="267" y="302"/>
                </a:lnTo>
                <a:lnTo>
                  <a:pt x="267" y="302"/>
                </a:lnTo>
                <a:lnTo>
                  <a:pt x="267" y="295"/>
                </a:lnTo>
                <a:lnTo>
                  <a:pt x="266" y="287"/>
                </a:lnTo>
                <a:lnTo>
                  <a:pt x="263" y="272"/>
                </a:lnTo>
                <a:lnTo>
                  <a:pt x="258" y="259"/>
                </a:lnTo>
                <a:lnTo>
                  <a:pt x="254" y="250"/>
                </a:lnTo>
                <a:lnTo>
                  <a:pt x="254" y="250"/>
                </a:lnTo>
                <a:lnTo>
                  <a:pt x="207" y="199"/>
                </a:lnTo>
                <a:lnTo>
                  <a:pt x="202" y="194"/>
                </a:lnTo>
                <a:lnTo>
                  <a:pt x="202" y="194"/>
                </a:lnTo>
                <a:lnTo>
                  <a:pt x="213" y="197"/>
                </a:lnTo>
                <a:lnTo>
                  <a:pt x="220" y="197"/>
                </a:lnTo>
                <a:lnTo>
                  <a:pt x="223" y="196"/>
                </a:lnTo>
                <a:lnTo>
                  <a:pt x="224" y="194"/>
                </a:lnTo>
                <a:lnTo>
                  <a:pt x="224" y="194"/>
                </a:lnTo>
                <a:lnTo>
                  <a:pt x="238" y="180"/>
                </a:lnTo>
                <a:lnTo>
                  <a:pt x="249" y="169"/>
                </a:lnTo>
                <a:lnTo>
                  <a:pt x="276" y="156"/>
                </a:lnTo>
                <a:lnTo>
                  <a:pt x="276" y="156"/>
                </a:lnTo>
                <a:lnTo>
                  <a:pt x="284" y="158"/>
                </a:lnTo>
                <a:lnTo>
                  <a:pt x="293" y="160"/>
                </a:lnTo>
                <a:lnTo>
                  <a:pt x="293" y="160"/>
                </a:lnTo>
                <a:lnTo>
                  <a:pt x="294" y="160"/>
                </a:lnTo>
                <a:lnTo>
                  <a:pt x="296" y="160"/>
                </a:lnTo>
                <a:lnTo>
                  <a:pt x="299" y="159"/>
                </a:lnTo>
                <a:lnTo>
                  <a:pt x="301" y="156"/>
                </a:lnTo>
                <a:lnTo>
                  <a:pt x="301" y="156"/>
                </a:lnTo>
                <a:lnTo>
                  <a:pt x="303" y="154"/>
                </a:lnTo>
                <a:lnTo>
                  <a:pt x="303" y="154"/>
                </a:lnTo>
                <a:lnTo>
                  <a:pt x="304" y="155"/>
                </a:lnTo>
                <a:lnTo>
                  <a:pt x="305" y="156"/>
                </a:lnTo>
                <a:lnTo>
                  <a:pt x="305" y="156"/>
                </a:lnTo>
                <a:lnTo>
                  <a:pt x="310" y="156"/>
                </a:lnTo>
                <a:lnTo>
                  <a:pt x="313" y="155"/>
                </a:lnTo>
                <a:lnTo>
                  <a:pt x="314" y="151"/>
                </a:lnTo>
                <a:lnTo>
                  <a:pt x="314" y="151"/>
                </a:lnTo>
                <a:lnTo>
                  <a:pt x="315" y="149"/>
                </a:lnTo>
                <a:lnTo>
                  <a:pt x="318" y="147"/>
                </a:lnTo>
                <a:lnTo>
                  <a:pt x="321" y="146"/>
                </a:lnTo>
                <a:lnTo>
                  <a:pt x="323" y="142"/>
                </a:lnTo>
                <a:lnTo>
                  <a:pt x="323" y="142"/>
                </a:lnTo>
                <a:lnTo>
                  <a:pt x="323" y="138"/>
                </a:lnTo>
                <a:lnTo>
                  <a:pt x="323" y="132"/>
                </a:lnTo>
                <a:lnTo>
                  <a:pt x="322" y="124"/>
                </a:lnTo>
                <a:lnTo>
                  <a:pt x="323" y="117"/>
                </a:lnTo>
                <a:lnTo>
                  <a:pt x="323" y="117"/>
                </a:lnTo>
                <a:lnTo>
                  <a:pt x="323" y="109"/>
                </a:lnTo>
                <a:lnTo>
                  <a:pt x="323" y="99"/>
                </a:lnTo>
                <a:lnTo>
                  <a:pt x="323" y="77"/>
                </a:lnTo>
                <a:lnTo>
                  <a:pt x="323" y="77"/>
                </a:lnTo>
                <a:lnTo>
                  <a:pt x="323" y="69"/>
                </a:lnTo>
                <a:lnTo>
                  <a:pt x="322" y="61"/>
                </a:lnTo>
                <a:lnTo>
                  <a:pt x="318" y="53"/>
                </a:lnTo>
                <a:lnTo>
                  <a:pt x="310" y="43"/>
                </a:lnTo>
                <a:lnTo>
                  <a:pt x="310" y="43"/>
                </a:lnTo>
                <a:lnTo>
                  <a:pt x="299" y="33"/>
                </a:lnTo>
                <a:lnTo>
                  <a:pt x="291" y="25"/>
                </a:lnTo>
                <a:lnTo>
                  <a:pt x="280" y="18"/>
                </a:lnTo>
                <a:lnTo>
                  <a:pt x="280" y="18"/>
                </a:lnTo>
                <a:lnTo>
                  <a:pt x="275" y="13"/>
                </a:lnTo>
                <a:lnTo>
                  <a:pt x="267" y="6"/>
                </a:lnTo>
                <a:lnTo>
                  <a:pt x="263" y="4"/>
                </a:lnTo>
                <a:lnTo>
                  <a:pt x="257" y="1"/>
                </a:lnTo>
                <a:lnTo>
                  <a:pt x="252" y="0"/>
                </a:lnTo>
                <a:lnTo>
                  <a:pt x="246" y="0"/>
                </a:lnTo>
                <a:lnTo>
                  <a:pt x="246" y="0"/>
                </a:lnTo>
                <a:lnTo>
                  <a:pt x="234" y="3"/>
                </a:lnTo>
                <a:lnTo>
                  <a:pt x="224" y="6"/>
                </a:lnTo>
                <a:lnTo>
                  <a:pt x="216" y="9"/>
                </a:lnTo>
                <a:lnTo>
                  <a:pt x="216" y="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8">
            <a:extLst>
              <a:ext uri="{FF2B5EF4-FFF2-40B4-BE49-F238E27FC236}">
                <a16:creationId xmlns:a16="http://schemas.microsoft.com/office/drawing/2014/main" id="{E5682BC5-0A2C-4EED-AB21-2C539731DD5A}"/>
              </a:ext>
            </a:extLst>
          </p:cNvPr>
          <p:cNvSpPr>
            <a:spLocks noEditPoints="1"/>
          </p:cNvSpPr>
          <p:nvPr/>
        </p:nvSpPr>
        <p:spPr bwMode="auto">
          <a:xfrm>
            <a:off x="4675264" y="4641293"/>
            <a:ext cx="461963" cy="1679575"/>
          </a:xfrm>
          <a:custGeom>
            <a:avLst/>
            <a:gdLst>
              <a:gd name="T0" fmla="*/ 133 w 291"/>
              <a:gd name="T1" fmla="*/ 24 h 1058"/>
              <a:gd name="T2" fmla="*/ 87 w 291"/>
              <a:gd name="T3" fmla="*/ 61 h 1058"/>
              <a:gd name="T4" fmla="*/ 80 w 291"/>
              <a:gd name="T5" fmla="*/ 85 h 1058"/>
              <a:gd name="T6" fmla="*/ 85 w 291"/>
              <a:gd name="T7" fmla="*/ 124 h 1058"/>
              <a:gd name="T8" fmla="*/ 102 w 291"/>
              <a:gd name="T9" fmla="*/ 158 h 1058"/>
              <a:gd name="T10" fmla="*/ 111 w 291"/>
              <a:gd name="T11" fmla="*/ 169 h 1058"/>
              <a:gd name="T12" fmla="*/ 133 w 291"/>
              <a:gd name="T13" fmla="*/ 189 h 1058"/>
              <a:gd name="T14" fmla="*/ 162 w 291"/>
              <a:gd name="T15" fmla="*/ 180 h 1058"/>
              <a:gd name="T16" fmla="*/ 130 w 291"/>
              <a:gd name="T17" fmla="*/ 244 h 1058"/>
              <a:gd name="T18" fmla="*/ 99 w 291"/>
              <a:gd name="T19" fmla="*/ 282 h 1058"/>
              <a:gd name="T20" fmla="*/ 66 w 291"/>
              <a:gd name="T21" fmla="*/ 246 h 1058"/>
              <a:gd name="T22" fmla="*/ 35 w 291"/>
              <a:gd name="T23" fmla="*/ 241 h 1058"/>
              <a:gd name="T24" fmla="*/ 13 w 291"/>
              <a:gd name="T25" fmla="*/ 244 h 1058"/>
              <a:gd name="T26" fmla="*/ 23 w 291"/>
              <a:gd name="T27" fmla="*/ 260 h 1058"/>
              <a:gd name="T28" fmla="*/ 0 w 291"/>
              <a:gd name="T29" fmla="*/ 250 h 1058"/>
              <a:gd name="T30" fmla="*/ 9 w 291"/>
              <a:gd name="T31" fmla="*/ 268 h 1058"/>
              <a:gd name="T32" fmla="*/ 12 w 291"/>
              <a:gd name="T33" fmla="*/ 285 h 1058"/>
              <a:gd name="T34" fmla="*/ 40 w 291"/>
              <a:gd name="T35" fmla="*/ 317 h 1058"/>
              <a:gd name="T36" fmla="*/ 72 w 291"/>
              <a:gd name="T37" fmla="*/ 349 h 1058"/>
              <a:gd name="T38" fmla="*/ 84 w 291"/>
              <a:gd name="T39" fmla="*/ 409 h 1058"/>
              <a:gd name="T40" fmla="*/ 83 w 291"/>
              <a:gd name="T41" fmla="*/ 425 h 1058"/>
              <a:gd name="T42" fmla="*/ 73 w 291"/>
              <a:gd name="T43" fmla="*/ 510 h 1058"/>
              <a:gd name="T44" fmla="*/ 65 w 291"/>
              <a:gd name="T45" fmla="*/ 628 h 1058"/>
              <a:gd name="T46" fmla="*/ 92 w 291"/>
              <a:gd name="T47" fmla="*/ 774 h 1058"/>
              <a:gd name="T48" fmla="*/ 124 w 291"/>
              <a:gd name="T49" fmla="*/ 874 h 1058"/>
              <a:gd name="T50" fmla="*/ 119 w 291"/>
              <a:gd name="T51" fmla="*/ 931 h 1058"/>
              <a:gd name="T52" fmla="*/ 94 w 291"/>
              <a:gd name="T53" fmla="*/ 985 h 1058"/>
              <a:gd name="T54" fmla="*/ 55 w 291"/>
              <a:gd name="T55" fmla="*/ 1002 h 1058"/>
              <a:gd name="T56" fmla="*/ 50 w 291"/>
              <a:gd name="T57" fmla="*/ 1029 h 1058"/>
              <a:gd name="T58" fmla="*/ 87 w 291"/>
              <a:gd name="T59" fmla="*/ 1041 h 1058"/>
              <a:gd name="T60" fmla="*/ 111 w 291"/>
              <a:gd name="T61" fmla="*/ 1052 h 1058"/>
              <a:gd name="T62" fmla="*/ 182 w 291"/>
              <a:gd name="T63" fmla="*/ 1056 h 1058"/>
              <a:gd name="T64" fmla="*/ 238 w 291"/>
              <a:gd name="T65" fmla="*/ 1045 h 1058"/>
              <a:gd name="T66" fmla="*/ 248 w 291"/>
              <a:gd name="T67" fmla="*/ 996 h 1058"/>
              <a:gd name="T68" fmla="*/ 252 w 291"/>
              <a:gd name="T69" fmla="*/ 981 h 1058"/>
              <a:gd name="T70" fmla="*/ 254 w 291"/>
              <a:gd name="T71" fmla="*/ 968 h 1058"/>
              <a:gd name="T72" fmla="*/ 244 w 291"/>
              <a:gd name="T73" fmla="*/ 951 h 1058"/>
              <a:gd name="T74" fmla="*/ 259 w 291"/>
              <a:gd name="T75" fmla="*/ 891 h 1058"/>
              <a:gd name="T76" fmla="*/ 252 w 291"/>
              <a:gd name="T77" fmla="*/ 762 h 1058"/>
              <a:gd name="T78" fmla="*/ 241 w 291"/>
              <a:gd name="T79" fmla="*/ 690 h 1058"/>
              <a:gd name="T80" fmla="*/ 249 w 291"/>
              <a:gd name="T81" fmla="*/ 691 h 1058"/>
              <a:gd name="T82" fmla="*/ 259 w 291"/>
              <a:gd name="T83" fmla="*/ 600 h 1058"/>
              <a:gd name="T84" fmla="*/ 278 w 291"/>
              <a:gd name="T85" fmla="*/ 504 h 1058"/>
              <a:gd name="T86" fmla="*/ 279 w 291"/>
              <a:gd name="T87" fmla="*/ 428 h 1058"/>
              <a:gd name="T88" fmla="*/ 289 w 291"/>
              <a:gd name="T89" fmla="*/ 235 h 1058"/>
              <a:gd name="T90" fmla="*/ 271 w 291"/>
              <a:gd name="T91" fmla="*/ 175 h 1058"/>
              <a:gd name="T92" fmla="*/ 234 w 291"/>
              <a:gd name="T93" fmla="*/ 148 h 1058"/>
              <a:gd name="T94" fmla="*/ 207 w 291"/>
              <a:gd name="T95" fmla="*/ 114 h 1058"/>
              <a:gd name="T96" fmla="*/ 214 w 291"/>
              <a:gd name="T97" fmla="*/ 79 h 1058"/>
              <a:gd name="T98" fmla="*/ 194 w 291"/>
              <a:gd name="T99" fmla="*/ 43 h 1058"/>
              <a:gd name="T100" fmla="*/ 194 w 291"/>
              <a:gd name="T101" fmla="*/ 13 h 1058"/>
              <a:gd name="T102" fmla="*/ 158 w 291"/>
              <a:gd name="T103" fmla="*/ 1 h 1058"/>
              <a:gd name="T104" fmla="*/ 148 w 291"/>
              <a:gd name="T105" fmla="*/ 23 h 1058"/>
              <a:gd name="T106" fmla="*/ 192 w 291"/>
              <a:gd name="T107" fmla="*/ 804 h 1058"/>
              <a:gd name="T108" fmla="*/ 196 w 291"/>
              <a:gd name="T109" fmla="*/ 934 h 1058"/>
              <a:gd name="T110" fmla="*/ 185 w 291"/>
              <a:gd name="T111" fmla="*/ 955 h 1058"/>
              <a:gd name="T112" fmla="*/ 181 w 291"/>
              <a:gd name="T113" fmla="*/ 932 h 1058"/>
              <a:gd name="T114" fmla="*/ 179 w 291"/>
              <a:gd name="T115" fmla="*/ 852 h 1058"/>
              <a:gd name="T116" fmla="*/ 173 w 291"/>
              <a:gd name="T117" fmla="*/ 762 h 1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91" h="1058">
                <a:moveTo>
                  <a:pt x="148" y="23"/>
                </a:moveTo>
                <a:lnTo>
                  <a:pt x="148" y="23"/>
                </a:lnTo>
                <a:lnTo>
                  <a:pt x="147" y="23"/>
                </a:lnTo>
                <a:lnTo>
                  <a:pt x="145" y="21"/>
                </a:lnTo>
                <a:lnTo>
                  <a:pt x="141" y="21"/>
                </a:lnTo>
                <a:lnTo>
                  <a:pt x="133" y="24"/>
                </a:lnTo>
                <a:lnTo>
                  <a:pt x="133" y="24"/>
                </a:lnTo>
                <a:lnTo>
                  <a:pt x="111" y="31"/>
                </a:lnTo>
                <a:lnTo>
                  <a:pt x="100" y="35"/>
                </a:lnTo>
                <a:lnTo>
                  <a:pt x="98" y="38"/>
                </a:lnTo>
                <a:lnTo>
                  <a:pt x="95" y="40"/>
                </a:lnTo>
                <a:lnTo>
                  <a:pt x="95" y="40"/>
                </a:lnTo>
                <a:lnTo>
                  <a:pt x="91" y="53"/>
                </a:lnTo>
                <a:lnTo>
                  <a:pt x="87" y="61"/>
                </a:lnTo>
                <a:lnTo>
                  <a:pt x="87" y="61"/>
                </a:lnTo>
                <a:lnTo>
                  <a:pt x="83" y="66"/>
                </a:lnTo>
                <a:lnTo>
                  <a:pt x="80" y="69"/>
                </a:lnTo>
                <a:lnTo>
                  <a:pt x="79" y="72"/>
                </a:lnTo>
                <a:lnTo>
                  <a:pt x="79" y="72"/>
                </a:lnTo>
                <a:lnTo>
                  <a:pt x="79" y="79"/>
                </a:lnTo>
                <a:lnTo>
                  <a:pt x="80" y="85"/>
                </a:lnTo>
                <a:lnTo>
                  <a:pt x="80" y="85"/>
                </a:lnTo>
                <a:lnTo>
                  <a:pt x="81" y="92"/>
                </a:lnTo>
                <a:lnTo>
                  <a:pt x="83" y="98"/>
                </a:lnTo>
                <a:lnTo>
                  <a:pt x="83" y="98"/>
                </a:lnTo>
                <a:lnTo>
                  <a:pt x="81" y="110"/>
                </a:lnTo>
                <a:lnTo>
                  <a:pt x="84" y="120"/>
                </a:lnTo>
                <a:lnTo>
                  <a:pt x="85" y="124"/>
                </a:lnTo>
                <a:lnTo>
                  <a:pt x="87" y="126"/>
                </a:lnTo>
                <a:lnTo>
                  <a:pt x="87" y="126"/>
                </a:lnTo>
                <a:lnTo>
                  <a:pt x="96" y="136"/>
                </a:lnTo>
                <a:lnTo>
                  <a:pt x="99" y="139"/>
                </a:lnTo>
                <a:lnTo>
                  <a:pt x="99" y="139"/>
                </a:lnTo>
                <a:lnTo>
                  <a:pt x="100" y="150"/>
                </a:lnTo>
                <a:lnTo>
                  <a:pt x="102" y="158"/>
                </a:lnTo>
                <a:lnTo>
                  <a:pt x="103" y="159"/>
                </a:lnTo>
                <a:lnTo>
                  <a:pt x="103" y="160"/>
                </a:lnTo>
                <a:lnTo>
                  <a:pt x="103" y="160"/>
                </a:lnTo>
                <a:lnTo>
                  <a:pt x="106" y="160"/>
                </a:lnTo>
                <a:lnTo>
                  <a:pt x="107" y="162"/>
                </a:lnTo>
                <a:lnTo>
                  <a:pt x="107" y="162"/>
                </a:lnTo>
                <a:lnTo>
                  <a:pt x="111" y="169"/>
                </a:lnTo>
                <a:lnTo>
                  <a:pt x="115" y="174"/>
                </a:lnTo>
                <a:lnTo>
                  <a:pt x="115" y="174"/>
                </a:lnTo>
                <a:lnTo>
                  <a:pt x="121" y="180"/>
                </a:lnTo>
                <a:lnTo>
                  <a:pt x="125" y="184"/>
                </a:lnTo>
                <a:lnTo>
                  <a:pt x="129" y="186"/>
                </a:lnTo>
                <a:lnTo>
                  <a:pt x="129" y="186"/>
                </a:lnTo>
                <a:lnTo>
                  <a:pt x="133" y="189"/>
                </a:lnTo>
                <a:lnTo>
                  <a:pt x="136" y="190"/>
                </a:lnTo>
                <a:lnTo>
                  <a:pt x="141" y="190"/>
                </a:lnTo>
                <a:lnTo>
                  <a:pt x="148" y="189"/>
                </a:lnTo>
                <a:lnTo>
                  <a:pt x="148" y="189"/>
                </a:lnTo>
                <a:lnTo>
                  <a:pt x="152" y="188"/>
                </a:lnTo>
                <a:lnTo>
                  <a:pt x="155" y="185"/>
                </a:lnTo>
                <a:lnTo>
                  <a:pt x="162" y="180"/>
                </a:lnTo>
                <a:lnTo>
                  <a:pt x="167" y="171"/>
                </a:lnTo>
                <a:lnTo>
                  <a:pt x="170" y="181"/>
                </a:lnTo>
                <a:lnTo>
                  <a:pt x="170" y="181"/>
                </a:lnTo>
                <a:lnTo>
                  <a:pt x="143" y="210"/>
                </a:lnTo>
                <a:lnTo>
                  <a:pt x="143" y="210"/>
                </a:lnTo>
                <a:lnTo>
                  <a:pt x="139" y="222"/>
                </a:lnTo>
                <a:lnTo>
                  <a:pt x="130" y="244"/>
                </a:lnTo>
                <a:lnTo>
                  <a:pt x="121" y="274"/>
                </a:lnTo>
                <a:lnTo>
                  <a:pt x="121" y="274"/>
                </a:lnTo>
                <a:lnTo>
                  <a:pt x="117" y="283"/>
                </a:lnTo>
                <a:lnTo>
                  <a:pt x="113" y="290"/>
                </a:lnTo>
                <a:lnTo>
                  <a:pt x="111" y="291"/>
                </a:lnTo>
                <a:lnTo>
                  <a:pt x="111" y="291"/>
                </a:lnTo>
                <a:lnTo>
                  <a:pt x="99" y="282"/>
                </a:lnTo>
                <a:lnTo>
                  <a:pt x="99" y="282"/>
                </a:lnTo>
                <a:lnTo>
                  <a:pt x="94" y="270"/>
                </a:lnTo>
                <a:lnTo>
                  <a:pt x="85" y="255"/>
                </a:lnTo>
                <a:lnTo>
                  <a:pt x="85" y="255"/>
                </a:lnTo>
                <a:lnTo>
                  <a:pt x="75" y="250"/>
                </a:lnTo>
                <a:lnTo>
                  <a:pt x="66" y="246"/>
                </a:lnTo>
                <a:lnTo>
                  <a:pt x="66" y="246"/>
                </a:lnTo>
                <a:lnTo>
                  <a:pt x="50" y="242"/>
                </a:lnTo>
                <a:lnTo>
                  <a:pt x="50" y="242"/>
                </a:lnTo>
                <a:lnTo>
                  <a:pt x="42" y="241"/>
                </a:lnTo>
                <a:lnTo>
                  <a:pt x="36" y="240"/>
                </a:lnTo>
                <a:lnTo>
                  <a:pt x="35" y="241"/>
                </a:lnTo>
                <a:lnTo>
                  <a:pt x="35" y="241"/>
                </a:lnTo>
                <a:lnTo>
                  <a:pt x="35" y="241"/>
                </a:lnTo>
                <a:lnTo>
                  <a:pt x="36" y="246"/>
                </a:lnTo>
                <a:lnTo>
                  <a:pt x="36" y="246"/>
                </a:lnTo>
                <a:lnTo>
                  <a:pt x="25" y="244"/>
                </a:lnTo>
                <a:lnTo>
                  <a:pt x="25" y="244"/>
                </a:lnTo>
                <a:lnTo>
                  <a:pt x="19" y="242"/>
                </a:lnTo>
                <a:lnTo>
                  <a:pt x="13" y="244"/>
                </a:lnTo>
                <a:lnTo>
                  <a:pt x="13" y="244"/>
                </a:lnTo>
                <a:lnTo>
                  <a:pt x="12" y="245"/>
                </a:lnTo>
                <a:lnTo>
                  <a:pt x="13" y="248"/>
                </a:lnTo>
                <a:lnTo>
                  <a:pt x="15" y="249"/>
                </a:lnTo>
                <a:lnTo>
                  <a:pt x="15" y="249"/>
                </a:lnTo>
                <a:lnTo>
                  <a:pt x="32" y="256"/>
                </a:lnTo>
                <a:lnTo>
                  <a:pt x="23" y="260"/>
                </a:lnTo>
                <a:lnTo>
                  <a:pt x="23" y="260"/>
                </a:lnTo>
                <a:lnTo>
                  <a:pt x="9" y="252"/>
                </a:lnTo>
                <a:lnTo>
                  <a:pt x="9" y="252"/>
                </a:lnTo>
                <a:lnTo>
                  <a:pt x="5" y="249"/>
                </a:lnTo>
                <a:lnTo>
                  <a:pt x="2" y="248"/>
                </a:lnTo>
                <a:lnTo>
                  <a:pt x="1" y="248"/>
                </a:lnTo>
                <a:lnTo>
                  <a:pt x="1" y="248"/>
                </a:lnTo>
                <a:lnTo>
                  <a:pt x="0" y="250"/>
                </a:lnTo>
                <a:lnTo>
                  <a:pt x="0" y="253"/>
                </a:lnTo>
                <a:lnTo>
                  <a:pt x="1" y="257"/>
                </a:lnTo>
                <a:lnTo>
                  <a:pt x="1" y="257"/>
                </a:lnTo>
                <a:lnTo>
                  <a:pt x="6" y="261"/>
                </a:lnTo>
                <a:lnTo>
                  <a:pt x="12" y="265"/>
                </a:lnTo>
                <a:lnTo>
                  <a:pt x="12" y="265"/>
                </a:lnTo>
                <a:lnTo>
                  <a:pt x="9" y="268"/>
                </a:lnTo>
                <a:lnTo>
                  <a:pt x="6" y="270"/>
                </a:lnTo>
                <a:lnTo>
                  <a:pt x="5" y="272"/>
                </a:lnTo>
                <a:lnTo>
                  <a:pt x="5" y="272"/>
                </a:lnTo>
                <a:lnTo>
                  <a:pt x="5" y="276"/>
                </a:lnTo>
                <a:lnTo>
                  <a:pt x="5" y="279"/>
                </a:lnTo>
                <a:lnTo>
                  <a:pt x="12" y="285"/>
                </a:lnTo>
                <a:lnTo>
                  <a:pt x="12" y="285"/>
                </a:lnTo>
                <a:lnTo>
                  <a:pt x="10" y="286"/>
                </a:lnTo>
                <a:lnTo>
                  <a:pt x="9" y="287"/>
                </a:lnTo>
                <a:lnTo>
                  <a:pt x="21" y="298"/>
                </a:lnTo>
                <a:lnTo>
                  <a:pt x="24" y="305"/>
                </a:lnTo>
                <a:lnTo>
                  <a:pt x="24" y="305"/>
                </a:lnTo>
                <a:lnTo>
                  <a:pt x="32" y="312"/>
                </a:lnTo>
                <a:lnTo>
                  <a:pt x="40" y="317"/>
                </a:lnTo>
                <a:lnTo>
                  <a:pt x="40" y="317"/>
                </a:lnTo>
                <a:lnTo>
                  <a:pt x="53" y="295"/>
                </a:lnTo>
                <a:lnTo>
                  <a:pt x="87" y="315"/>
                </a:lnTo>
                <a:lnTo>
                  <a:pt x="87" y="315"/>
                </a:lnTo>
                <a:lnTo>
                  <a:pt x="80" y="332"/>
                </a:lnTo>
                <a:lnTo>
                  <a:pt x="72" y="349"/>
                </a:lnTo>
                <a:lnTo>
                  <a:pt x="72" y="349"/>
                </a:lnTo>
                <a:lnTo>
                  <a:pt x="79" y="353"/>
                </a:lnTo>
                <a:lnTo>
                  <a:pt x="85" y="357"/>
                </a:lnTo>
                <a:lnTo>
                  <a:pt x="85" y="357"/>
                </a:lnTo>
                <a:lnTo>
                  <a:pt x="85" y="380"/>
                </a:lnTo>
                <a:lnTo>
                  <a:pt x="85" y="396"/>
                </a:lnTo>
                <a:lnTo>
                  <a:pt x="84" y="409"/>
                </a:lnTo>
                <a:lnTo>
                  <a:pt x="84" y="409"/>
                </a:lnTo>
                <a:lnTo>
                  <a:pt x="84" y="411"/>
                </a:lnTo>
                <a:lnTo>
                  <a:pt x="85" y="413"/>
                </a:lnTo>
                <a:lnTo>
                  <a:pt x="88" y="415"/>
                </a:lnTo>
                <a:lnTo>
                  <a:pt x="88" y="418"/>
                </a:lnTo>
                <a:lnTo>
                  <a:pt x="88" y="420"/>
                </a:lnTo>
                <a:lnTo>
                  <a:pt x="87" y="422"/>
                </a:lnTo>
                <a:lnTo>
                  <a:pt x="83" y="425"/>
                </a:lnTo>
                <a:lnTo>
                  <a:pt x="83" y="425"/>
                </a:lnTo>
                <a:lnTo>
                  <a:pt x="76" y="430"/>
                </a:lnTo>
                <a:lnTo>
                  <a:pt x="72" y="436"/>
                </a:lnTo>
                <a:lnTo>
                  <a:pt x="70" y="440"/>
                </a:lnTo>
                <a:lnTo>
                  <a:pt x="69" y="444"/>
                </a:lnTo>
                <a:lnTo>
                  <a:pt x="69" y="444"/>
                </a:lnTo>
                <a:lnTo>
                  <a:pt x="73" y="510"/>
                </a:lnTo>
                <a:lnTo>
                  <a:pt x="75" y="556"/>
                </a:lnTo>
                <a:lnTo>
                  <a:pt x="75" y="574"/>
                </a:lnTo>
                <a:lnTo>
                  <a:pt x="73" y="585"/>
                </a:lnTo>
                <a:lnTo>
                  <a:pt x="73" y="585"/>
                </a:lnTo>
                <a:lnTo>
                  <a:pt x="70" y="597"/>
                </a:lnTo>
                <a:lnTo>
                  <a:pt x="68" y="612"/>
                </a:lnTo>
                <a:lnTo>
                  <a:pt x="65" y="628"/>
                </a:lnTo>
                <a:lnTo>
                  <a:pt x="77" y="630"/>
                </a:lnTo>
                <a:lnTo>
                  <a:pt x="77" y="630"/>
                </a:lnTo>
                <a:lnTo>
                  <a:pt x="83" y="690"/>
                </a:lnTo>
                <a:lnTo>
                  <a:pt x="88" y="759"/>
                </a:lnTo>
                <a:lnTo>
                  <a:pt x="88" y="759"/>
                </a:lnTo>
                <a:lnTo>
                  <a:pt x="90" y="767"/>
                </a:lnTo>
                <a:lnTo>
                  <a:pt x="92" y="774"/>
                </a:lnTo>
                <a:lnTo>
                  <a:pt x="98" y="784"/>
                </a:lnTo>
                <a:lnTo>
                  <a:pt x="98" y="784"/>
                </a:lnTo>
                <a:lnTo>
                  <a:pt x="111" y="822"/>
                </a:lnTo>
                <a:lnTo>
                  <a:pt x="119" y="850"/>
                </a:lnTo>
                <a:lnTo>
                  <a:pt x="122" y="864"/>
                </a:lnTo>
                <a:lnTo>
                  <a:pt x="124" y="874"/>
                </a:lnTo>
                <a:lnTo>
                  <a:pt x="124" y="874"/>
                </a:lnTo>
                <a:lnTo>
                  <a:pt x="126" y="906"/>
                </a:lnTo>
                <a:lnTo>
                  <a:pt x="129" y="923"/>
                </a:lnTo>
                <a:lnTo>
                  <a:pt x="129" y="923"/>
                </a:lnTo>
                <a:lnTo>
                  <a:pt x="128" y="923"/>
                </a:lnTo>
                <a:lnTo>
                  <a:pt x="125" y="923"/>
                </a:lnTo>
                <a:lnTo>
                  <a:pt x="122" y="924"/>
                </a:lnTo>
                <a:lnTo>
                  <a:pt x="119" y="931"/>
                </a:lnTo>
                <a:lnTo>
                  <a:pt x="119" y="931"/>
                </a:lnTo>
                <a:lnTo>
                  <a:pt x="117" y="946"/>
                </a:lnTo>
                <a:lnTo>
                  <a:pt x="114" y="954"/>
                </a:lnTo>
                <a:lnTo>
                  <a:pt x="110" y="962"/>
                </a:lnTo>
                <a:lnTo>
                  <a:pt x="110" y="962"/>
                </a:lnTo>
                <a:lnTo>
                  <a:pt x="103" y="973"/>
                </a:lnTo>
                <a:lnTo>
                  <a:pt x="94" y="985"/>
                </a:lnTo>
                <a:lnTo>
                  <a:pt x="84" y="995"/>
                </a:lnTo>
                <a:lnTo>
                  <a:pt x="80" y="999"/>
                </a:lnTo>
                <a:lnTo>
                  <a:pt x="80" y="999"/>
                </a:lnTo>
                <a:lnTo>
                  <a:pt x="68" y="1000"/>
                </a:lnTo>
                <a:lnTo>
                  <a:pt x="61" y="1000"/>
                </a:lnTo>
                <a:lnTo>
                  <a:pt x="55" y="1002"/>
                </a:lnTo>
                <a:lnTo>
                  <a:pt x="55" y="1002"/>
                </a:lnTo>
                <a:lnTo>
                  <a:pt x="51" y="1006"/>
                </a:lnTo>
                <a:lnTo>
                  <a:pt x="47" y="1013"/>
                </a:lnTo>
                <a:lnTo>
                  <a:pt x="45" y="1020"/>
                </a:lnTo>
                <a:lnTo>
                  <a:pt x="45" y="1022"/>
                </a:lnTo>
                <a:lnTo>
                  <a:pt x="46" y="1025"/>
                </a:lnTo>
                <a:lnTo>
                  <a:pt x="46" y="1025"/>
                </a:lnTo>
                <a:lnTo>
                  <a:pt x="50" y="1029"/>
                </a:lnTo>
                <a:lnTo>
                  <a:pt x="51" y="1033"/>
                </a:lnTo>
                <a:lnTo>
                  <a:pt x="51" y="1033"/>
                </a:lnTo>
                <a:lnTo>
                  <a:pt x="53" y="1039"/>
                </a:lnTo>
                <a:lnTo>
                  <a:pt x="54" y="1040"/>
                </a:lnTo>
                <a:lnTo>
                  <a:pt x="58" y="1040"/>
                </a:lnTo>
                <a:lnTo>
                  <a:pt x="58" y="1040"/>
                </a:lnTo>
                <a:lnTo>
                  <a:pt x="87" y="1041"/>
                </a:lnTo>
                <a:lnTo>
                  <a:pt x="109" y="1040"/>
                </a:lnTo>
                <a:lnTo>
                  <a:pt x="109" y="1040"/>
                </a:lnTo>
                <a:lnTo>
                  <a:pt x="109" y="1047"/>
                </a:lnTo>
                <a:lnTo>
                  <a:pt x="109" y="1051"/>
                </a:lnTo>
                <a:lnTo>
                  <a:pt x="110" y="1054"/>
                </a:lnTo>
                <a:lnTo>
                  <a:pt x="110" y="1054"/>
                </a:lnTo>
                <a:lnTo>
                  <a:pt x="111" y="1052"/>
                </a:lnTo>
                <a:lnTo>
                  <a:pt x="117" y="1052"/>
                </a:lnTo>
                <a:lnTo>
                  <a:pt x="128" y="1052"/>
                </a:lnTo>
                <a:lnTo>
                  <a:pt x="148" y="1055"/>
                </a:lnTo>
                <a:lnTo>
                  <a:pt x="148" y="1055"/>
                </a:lnTo>
                <a:lnTo>
                  <a:pt x="160" y="1058"/>
                </a:lnTo>
                <a:lnTo>
                  <a:pt x="173" y="1058"/>
                </a:lnTo>
                <a:lnTo>
                  <a:pt x="182" y="1056"/>
                </a:lnTo>
                <a:lnTo>
                  <a:pt x="192" y="1054"/>
                </a:lnTo>
                <a:lnTo>
                  <a:pt x="207" y="1048"/>
                </a:lnTo>
                <a:lnTo>
                  <a:pt x="214" y="1045"/>
                </a:lnTo>
                <a:lnTo>
                  <a:pt x="214" y="1045"/>
                </a:lnTo>
                <a:lnTo>
                  <a:pt x="223" y="1045"/>
                </a:lnTo>
                <a:lnTo>
                  <a:pt x="223" y="1045"/>
                </a:lnTo>
                <a:lnTo>
                  <a:pt x="238" y="1045"/>
                </a:lnTo>
                <a:lnTo>
                  <a:pt x="248" y="1045"/>
                </a:lnTo>
                <a:lnTo>
                  <a:pt x="252" y="1044"/>
                </a:lnTo>
                <a:lnTo>
                  <a:pt x="253" y="1043"/>
                </a:lnTo>
                <a:lnTo>
                  <a:pt x="253" y="1043"/>
                </a:lnTo>
                <a:lnTo>
                  <a:pt x="249" y="1017"/>
                </a:lnTo>
                <a:lnTo>
                  <a:pt x="248" y="1002"/>
                </a:lnTo>
                <a:lnTo>
                  <a:pt x="248" y="996"/>
                </a:lnTo>
                <a:lnTo>
                  <a:pt x="248" y="994"/>
                </a:lnTo>
                <a:lnTo>
                  <a:pt x="248" y="994"/>
                </a:lnTo>
                <a:lnTo>
                  <a:pt x="252" y="988"/>
                </a:lnTo>
                <a:lnTo>
                  <a:pt x="253" y="987"/>
                </a:lnTo>
                <a:lnTo>
                  <a:pt x="253" y="984"/>
                </a:lnTo>
                <a:lnTo>
                  <a:pt x="253" y="984"/>
                </a:lnTo>
                <a:lnTo>
                  <a:pt x="252" y="981"/>
                </a:lnTo>
                <a:lnTo>
                  <a:pt x="250" y="979"/>
                </a:lnTo>
                <a:lnTo>
                  <a:pt x="249" y="975"/>
                </a:lnTo>
                <a:lnTo>
                  <a:pt x="249" y="975"/>
                </a:lnTo>
                <a:lnTo>
                  <a:pt x="252" y="973"/>
                </a:lnTo>
                <a:lnTo>
                  <a:pt x="253" y="970"/>
                </a:lnTo>
                <a:lnTo>
                  <a:pt x="254" y="968"/>
                </a:lnTo>
                <a:lnTo>
                  <a:pt x="254" y="968"/>
                </a:lnTo>
                <a:lnTo>
                  <a:pt x="254" y="961"/>
                </a:lnTo>
                <a:lnTo>
                  <a:pt x="254" y="958"/>
                </a:lnTo>
                <a:lnTo>
                  <a:pt x="252" y="957"/>
                </a:lnTo>
                <a:lnTo>
                  <a:pt x="252" y="957"/>
                </a:lnTo>
                <a:lnTo>
                  <a:pt x="246" y="955"/>
                </a:lnTo>
                <a:lnTo>
                  <a:pt x="245" y="953"/>
                </a:lnTo>
                <a:lnTo>
                  <a:pt x="244" y="951"/>
                </a:lnTo>
                <a:lnTo>
                  <a:pt x="244" y="940"/>
                </a:lnTo>
                <a:lnTo>
                  <a:pt x="244" y="940"/>
                </a:lnTo>
                <a:lnTo>
                  <a:pt x="246" y="935"/>
                </a:lnTo>
                <a:lnTo>
                  <a:pt x="249" y="930"/>
                </a:lnTo>
                <a:lnTo>
                  <a:pt x="253" y="920"/>
                </a:lnTo>
                <a:lnTo>
                  <a:pt x="256" y="908"/>
                </a:lnTo>
                <a:lnTo>
                  <a:pt x="259" y="891"/>
                </a:lnTo>
                <a:lnTo>
                  <a:pt x="260" y="871"/>
                </a:lnTo>
                <a:lnTo>
                  <a:pt x="261" y="846"/>
                </a:lnTo>
                <a:lnTo>
                  <a:pt x="261" y="846"/>
                </a:lnTo>
                <a:lnTo>
                  <a:pt x="260" y="820"/>
                </a:lnTo>
                <a:lnTo>
                  <a:pt x="257" y="799"/>
                </a:lnTo>
                <a:lnTo>
                  <a:pt x="254" y="778"/>
                </a:lnTo>
                <a:lnTo>
                  <a:pt x="252" y="762"/>
                </a:lnTo>
                <a:lnTo>
                  <a:pt x="245" y="737"/>
                </a:lnTo>
                <a:lnTo>
                  <a:pt x="241" y="726"/>
                </a:lnTo>
                <a:lnTo>
                  <a:pt x="241" y="726"/>
                </a:lnTo>
                <a:lnTo>
                  <a:pt x="241" y="718"/>
                </a:lnTo>
                <a:lnTo>
                  <a:pt x="241" y="707"/>
                </a:lnTo>
                <a:lnTo>
                  <a:pt x="241" y="690"/>
                </a:lnTo>
                <a:lnTo>
                  <a:pt x="241" y="690"/>
                </a:lnTo>
                <a:lnTo>
                  <a:pt x="241" y="690"/>
                </a:lnTo>
                <a:lnTo>
                  <a:pt x="242" y="691"/>
                </a:lnTo>
                <a:lnTo>
                  <a:pt x="245" y="694"/>
                </a:lnTo>
                <a:lnTo>
                  <a:pt x="248" y="695"/>
                </a:lnTo>
                <a:lnTo>
                  <a:pt x="248" y="694"/>
                </a:lnTo>
                <a:lnTo>
                  <a:pt x="249" y="691"/>
                </a:lnTo>
                <a:lnTo>
                  <a:pt x="249" y="691"/>
                </a:lnTo>
                <a:lnTo>
                  <a:pt x="250" y="684"/>
                </a:lnTo>
                <a:lnTo>
                  <a:pt x="254" y="676"/>
                </a:lnTo>
                <a:lnTo>
                  <a:pt x="257" y="664"/>
                </a:lnTo>
                <a:lnTo>
                  <a:pt x="259" y="655"/>
                </a:lnTo>
                <a:lnTo>
                  <a:pt x="259" y="645"/>
                </a:lnTo>
                <a:lnTo>
                  <a:pt x="259" y="645"/>
                </a:lnTo>
                <a:lnTo>
                  <a:pt x="259" y="600"/>
                </a:lnTo>
                <a:lnTo>
                  <a:pt x="259" y="579"/>
                </a:lnTo>
                <a:lnTo>
                  <a:pt x="260" y="561"/>
                </a:lnTo>
                <a:lnTo>
                  <a:pt x="260" y="561"/>
                </a:lnTo>
                <a:lnTo>
                  <a:pt x="261" y="552"/>
                </a:lnTo>
                <a:lnTo>
                  <a:pt x="264" y="542"/>
                </a:lnTo>
                <a:lnTo>
                  <a:pt x="272" y="522"/>
                </a:lnTo>
                <a:lnTo>
                  <a:pt x="278" y="504"/>
                </a:lnTo>
                <a:lnTo>
                  <a:pt x="280" y="496"/>
                </a:lnTo>
                <a:lnTo>
                  <a:pt x="280" y="490"/>
                </a:lnTo>
                <a:lnTo>
                  <a:pt x="280" y="490"/>
                </a:lnTo>
                <a:lnTo>
                  <a:pt x="278" y="465"/>
                </a:lnTo>
                <a:lnTo>
                  <a:pt x="276" y="448"/>
                </a:lnTo>
                <a:lnTo>
                  <a:pt x="276" y="448"/>
                </a:lnTo>
                <a:lnTo>
                  <a:pt x="279" y="428"/>
                </a:lnTo>
                <a:lnTo>
                  <a:pt x="282" y="407"/>
                </a:lnTo>
                <a:lnTo>
                  <a:pt x="287" y="384"/>
                </a:lnTo>
                <a:lnTo>
                  <a:pt x="287" y="384"/>
                </a:lnTo>
                <a:lnTo>
                  <a:pt x="290" y="368"/>
                </a:lnTo>
                <a:lnTo>
                  <a:pt x="291" y="347"/>
                </a:lnTo>
                <a:lnTo>
                  <a:pt x="291" y="300"/>
                </a:lnTo>
                <a:lnTo>
                  <a:pt x="289" y="235"/>
                </a:lnTo>
                <a:lnTo>
                  <a:pt x="289" y="235"/>
                </a:lnTo>
                <a:lnTo>
                  <a:pt x="287" y="226"/>
                </a:lnTo>
                <a:lnTo>
                  <a:pt x="283" y="212"/>
                </a:lnTo>
                <a:lnTo>
                  <a:pt x="278" y="196"/>
                </a:lnTo>
                <a:lnTo>
                  <a:pt x="278" y="196"/>
                </a:lnTo>
                <a:lnTo>
                  <a:pt x="274" y="186"/>
                </a:lnTo>
                <a:lnTo>
                  <a:pt x="271" y="175"/>
                </a:lnTo>
                <a:lnTo>
                  <a:pt x="271" y="175"/>
                </a:lnTo>
                <a:lnTo>
                  <a:pt x="260" y="173"/>
                </a:lnTo>
                <a:lnTo>
                  <a:pt x="250" y="169"/>
                </a:lnTo>
                <a:lnTo>
                  <a:pt x="250" y="169"/>
                </a:lnTo>
                <a:lnTo>
                  <a:pt x="238" y="148"/>
                </a:lnTo>
                <a:lnTo>
                  <a:pt x="238" y="148"/>
                </a:lnTo>
                <a:lnTo>
                  <a:pt x="234" y="148"/>
                </a:lnTo>
                <a:lnTo>
                  <a:pt x="229" y="148"/>
                </a:lnTo>
                <a:lnTo>
                  <a:pt x="229" y="148"/>
                </a:lnTo>
                <a:lnTo>
                  <a:pt x="216" y="132"/>
                </a:lnTo>
                <a:lnTo>
                  <a:pt x="204" y="115"/>
                </a:lnTo>
                <a:lnTo>
                  <a:pt x="204" y="115"/>
                </a:lnTo>
                <a:lnTo>
                  <a:pt x="205" y="115"/>
                </a:lnTo>
                <a:lnTo>
                  <a:pt x="207" y="114"/>
                </a:lnTo>
                <a:lnTo>
                  <a:pt x="208" y="113"/>
                </a:lnTo>
                <a:lnTo>
                  <a:pt x="209" y="107"/>
                </a:lnTo>
                <a:lnTo>
                  <a:pt x="209" y="107"/>
                </a:lnTo>
                <a:lnTo>
                  <a:pt x="211" y="87"/>
                </a:lnTo>
                <a:lnTo>
                  <a:pt x="211" y="87"/>
                </a:lnTo>
                <a:lnTo>
                  <a:pt x="211" y="83"/>
                </a:lnTo>
                <a:lnTo>
                  <a:pt x="214" y="79"/>
                </a:lnTo>
                <a:lnTo>
                  <a:pt x="215" y="75"/>
                </a:lnTo>
                <a:lnTo>
                  <a:pt x="215" y="70"/>
                </a:lnTo>
                <a:lnTo>
                  <a:pt x="215" y="70"/>
                </a:lnTo>
                <a:lnTo>
                  <a:pt x="208" y="60"/>
                </a:lnTo>
                <a:lnTo>
                  <a:pt x="199" y="50"/>
                </a:lnTo>
                <a:lnTo>
                  <a:pt x="199" y="50"/>
                </a:lnTo>
                <a:lnTo>
                  <a:pt x="194" y="43"/>
                </a:lnTo>
                <a:lnTo>
                  <a:pt x="193" y="39"/>
                </a:lnTo>
                <a:lnTo>
                  <a:pt x="193" y="39"/>
                </a:lnTo>
                <a:lnTo>
                  <a:pt x="193" y="36"/>
                </a:lnTo>
                <a:lnTo>
                  <a:pt x="193" y="34"/>
                </a:lnTo>
                <a:lnTo>
                  <a:pt x="196" y="24"/>
                </a:lnTo>
                <a:lnTo>
                  <a:pt x="196" y="19"/>
                </a:lnTo>
                <a:lnTo>
                  <a:pt x="194" y="13"/>
                </a:lnTo>
                <a:lnTo>
                  <a:pt x="190" y="9"/>
                </a:lnTo>
                <a:lnTo>
                  <a:pt x="184" y="5"/>
                </a:lnTo>
                <a:lnTo>
                  <a:pt x="184" y="5"/>
                </a:lnTo>
                <a:lnTo>
                  <a:pt x="175" y="1"/>
                </a:lnTo>
                <a:lnTo>
                  <a:pt x="169" y="0"/>
                </a:lnTo>
                <a:lnTo>
                  <a:pt x="163" y="0"/>
                </a:lnTo>
                <a:lnTo>
                  <a:pt x="158" y="1"/>
                </a:lnTo>
                <a:lnTo>
                  <a:pt x="154" y="2"/>
                </a:lnTo>
                <a:lnTo>
                  <a:pt x="151" y="4"/>
                </a:lnTo>
                <a:lnTo>
                  <a:pt x="147" y="8"/>
                </a:lnTo>
                <a:lnTo>
                  <a:pt x="147" y="8"/>
                </a:lnTo>
                <a:lnTo>
                  <a:pt x="147" y="13"/>
                </a:lnTo>
                <a:lnTo>
                  <a:pt x="147" y="17"/>
                </a:lnTo>
                <a:lnTo>
                  <a:pt x="148" y="23"/>
                </a:lnTo>
                <a:lnTo>
                  <a:pt x="148" y="23"/>
                </a:lnTo>
                <a:close/>
                <a:moveTo>
                  <a:pt x="173" y="762"/>
                </a:moveTo>
                <a:lnTo>
                  <a:pt x="189" y="785"/>
                </a:lnTo>
                <a:lnTo>
                  <a:pt x="189" y="785"/>
                </a:lnTo>
                <a:lnTo>
                  <a:pt x="190" y="793"/>
                </a:lnTo>
                <a:lnTo>
                  <a:pt x="192" y="804"/>
                </a:lnTo>
                <a:lnTo>
                  <a:pt x="192" y="804"/>
                </a:lnTo>
                <a:lnTo>
                  <a:pt x="196" y="865"/>
                </a:lnTo>
                <a:lnTo>
                  <a:pt x="200" y="930"/>
                </a:lnTo>
                <a:lnTo>
                  <a:pt x="200" y="930"/>
                </a:lnTo>
                <a:lnTo>
                  <a:pt x="200" y="931"/>
                </a:lnTo>
                <a:lnTo>
                  <a:pt x="199" y="932"/>
                </a:lnTo>
                <a:lnTo>
                  <a:pt x="197" y="932"/>
                </a:lnTo>
                <a:lnTo>
                  <a:pt x="196" y="934"/>
                </a:lnTo>
                <a:lnTo>
                  <a:pt x="196" y="934"/>
                </a:lnTo>
                <a:lnTo>
                  <a:pt x="194" y="935"/>
                </a:lnTo>
                <a:lnTo>
                  <a:pt x="193" y="939"/>
                </a:lnTo>
                <a:lnTo>
                  <a:pt x="192" y="946"/>
                </a:lnTo>
                <a:lnTo>
                  <a:pt x="192" y="946"/>
                </a:lnTo>
                <a:lnTo>
                  <a:pt x="188" y="951"/>
                </a:lnTo>
                <a:lnTo>
                  <a:pt x="185" y="955"/>
                </a:lnTo>
                <a:lnTo>
                  <a:pt x="185" y="955"/>
                </a:lnTo>
                <a:lnTo>
                  <a:pt x="184" y="949"/>
                </a:lnTo>
                <a:lnTo>
                  <a:pt x="184" y="949"/>
                </a:lnTo>
                <a:lnTo>
                  <a:pt x="182" y="938"/>
                </a:lnTo>
                <a:lnTo>
                  <a:pt x="182" y="938"/>
                </a:lnTo>
                <a:lnTo>
                  <a:pt x="181" y="934"/>
                </a:lnTo>
                <a:lnTo>
                  <a:pt x="181" y="932"/>
                </a:lnTo>
                <a:lnTo>
                  <a:pt x="177" y="900"/>
                </a:lnTo>
                <a:lnTo>
                  <a:pt x="177" y="900"/>
                </a:lnTo>
                <a:lnTo>
                  <a:pt x="177" y="886"/>
                </a:lnTo>
                <a:lnTo>
                  <a:pt x="177" y="874"/>
                </a:lnTo>
                <a:lnTo>
                  <a:pt x="177" y="874"/>
                </a:lnTo>
                <a:lnTo>
                  <a:pt x="178" y="863"/>
                </a:lnTo>
                <a:lnTo>
                  <a:pt x="179" y="852"/>
                </a:lnTo>
                <a:lnTo>
                  <a:pt x="179" y="852"/>
                </a:lnTo>
                <a:lnTo>
                  <a:pt x="179" y="829"/>
                </a:lnTo>
                <a:lnTo>
                  <a:pt x="179" y="805"/>
                </a:lnTo>
                <a:lnTo>
                  <a:pt x="179" y="805"/>
                </a:lnTo>
                <a:lnTo>
                  <a:pt x="178" y="797"/>
                </a:lnTo>
                <a:lnTo>
                  <a:pt x="177" y="782"/>
                </a:lnTo>
                <a:lnTo>
                  <a:pt x="173" y="762"/>
                </a:lnTo>
                <a:lnTo>
                  <a:pt x="173" y="76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51E8C7CB-BF78-4AC6-B9C6-7DE452239F09}"/>
              </a:ext>
            </a:extLst>
          </p:cNvPr>
          <p:cNvSpPr>
            <a:spLocks noEditPoints="1"/>
          </p:cNvSpPr>
          <p:nvPr/>
        </p:nvSpPr>
        <p:spPr bwMode="auto">
          <a:xfrm>
            <a:off x="6554960" y="4599130"/>
            <a:ext cx="517718" cy="1746864"/>
          </a:xfrm>
          <a:custGeom>
            <a:avLst/>
            <a:gdLst>
              <a:gd name="T0" fmla="*/ 395 w 449"/>
              <a:gd name="T1" fmla="*/ 379 h 1515"/>
              <a:gd name="T2" fmla="*/ 395 w 449"/>
              <a:gd name="T3" fmla="*/ 379 h 1515"/>
              <a:gd name="T4" fmla="*/ 411 w 449"/>
              <a:gd name="T5" fmla="*/ 363 h 1515"/>
              <a:gd name="T6" fmla="*/ 404 w 449"/>
              <a:gd name="T7" fmla="*/ 345 h 1515"/>
              <a:gd name="T8" fmla="*/ 406 w 449"/>
              <a:gd name="T9" fmla="*/ 330 h 1515"/>
              <a:gd name="T10" fmla="*/ 422 w 449"/>
              <a:gd name="T11" fmla="*/ 297 h 1515"/>
              <a:gd name="T12" fmla="*/ 413 w 449"/>
              <a:gd name="T13" fmla="*/ 292 h 1515"/>
              <a:gd name="T14" fmla="*/ 318 w 449"/>
              <a:gd name="T15" fmla="*/ 330 h 1515"/>
              <a:gd name="T16" fmla="*/ 324 w 449"/>
              <a:gd name="T17" fmla="*/ 366 h 1515"/>
              <a:gd name="T18" fmla="*/ 286 w 449"/>
              <a:gd name="T19" fmla="*/ 353 h 1515"/>
              <a:gd name="T20" fmla="*/ 231 w 449"/>
              <a:gd name="T21" fmla="*/ 292 h 1515"/>
              <a:gd name="T22" fmla="*/ 231 w 449"/>
              <a:gd name="T23" fmla="*/ 243 h 1515"/>
              <a:gd name="T24" fmla="*/ 264 w 449"/>
              <a:gd name="T25" fmla="*/ 199 h 1515"/>
              <a:gd name="T26" fmla="*/ 280 w 449"/>
              <a:gd name="T27" fmla="*/ 194 h 1515"/>
              <a:gd name="T28" fmla="*/ 265 w 449"/>
              <a:gd name="T29" fmla="*/ 156 h 1515"/>
              <a:gd name="T30" fmla="*/ 275 w 449"/>
              <a:gd name="T31" fmla="*/ 134 h 1515"/>
              <a:gd name="T32" fmla="*/ 286 w 449"/>
              <a:gd name="T33" fmla="*/ 78 h 1515"/>
              <a:gd name="T34" fmla="*/ 275 w 449"/>
              <a:gd name="T35" fmla="*/ 47 h 1515"/>
              <a:gd name="T36" fmla="*/ 219 w 449"/>
              <a:gd name="T37" fmla="*/ 11 h 1515"/>
              <a:gd name="T38" fmla="*/ 160 w 449"/>
              <a:gd name="T39" fmla="*/ 3 h 1515"/>
              <a:gd name="T40" fmla="*/ 125 w 449"/>
              <a:gd name="T41" fmla="*/ 34 h 1515"/>
              <a:gd name="T42" fmla="*/ 84 w 449"/>
              <a:gd name="T43" fmla="*/ 132 h 1515"/>
              <a:gd name="T44" fmla="*/ 4 w 449"/>
              <a:gd name="T45" fmla="*/ 304 h 1515"/>
              <a:gd name="T46" fmla="*/ 9 w 449"/>
              <a:gd name="T47" fmla="*/ 356 h 1515"/>
              <a:gd name="T48" fmla="*/ 40 w 449"/>
              <a:gd name="T49" fmla="*/ 475 h 1515"/>
              <a:gd name="T50" fmla="*/ 68 w 449"/>
              <a:gd name="T51" fmla="*/ 657 h 1515"/>
              <a:gd name="T52" fmla="*/ 57 w 449"/>
              <a:gd name="T53" fmla="*/ 761 h 1515"/>
              <a:gd name="T54" fmla="*/ 96 w 449"/>
              <a:gd name="T55" fmla="*/ 810 h 1515"/>
              <a:gd name="T56" fmla="*/ 111 w 449"/>
              <a:gd name="T57" fmla="*/ 821 h 1515"/>
              <a:gd name="T58" fmla="*/ 103 w 449"/>
              <a:gd name="T59" fmla="*/ 1208 h 1515"/>
              <a:gd name="T60" fmla="*/ 132 w 449"/>
              <a:gd name="T61" fmla="*/ 1346 h 1515"/>
              <a:gd name="T62" fmla="*/ 182 w 449"/>
              <a:gd name="T63" fmla="*/ 1497 h 1515"/>
              <a:gd name="T64" fmla="*/ 188 w 449"/>
              <a:gd name="T65" fmla="*/ 1487 h 1515"/>
              <a:gd name="T66" fmla="*/ 200 w 449"/>
              <a:gd name="T67" fmla="*/ 1510 h 1515"/>
              <a:gd name="T68" fmla="*/ 308 w 449"/>
              <a:gd name="T69" fmla="*/ 1514 h 1515"/>
              <a:gd name="T70" fmla="*/ 387 w 449"/>
              <a:gd name="T71" fmla="*/ 1512 h 1515"/>
              <a:gd name="T72" fmla="*/ 400 w 449"/>
              <a:gd name="T73" fmla="*/ 1492 h 1515"/>
              <a:gd name="T74" fmla="*/ 373 w 449"/>
              <a:gd name="T75" fmla="*/ 1469 h 1515"/>
              <a:gd name="T76" fmla="*/ 325 w 449"/>
              <a:gd name="T77" fmla="*/ 1452 h 1515"/>
              <a:gd name="T78" fmla="*/ 318 w 449"/>
              <a:gd name="T79" fmla="*/ 1410 h 1515"/>
              <a:gd name="T80" fmla="*/ 313 w 449"/>
              <a:gd name="T81" fmla="*/ 1383 h 1515"/>
              <a:gd name="T82" fmla="*/ 368 w 449"/>
              <a:gd name="T83" fmla="*/ 1136 h 1515"/>
              <a:gd name="T84" fmla="*/ 362 w 449"/>
              <a:gd name="T85" fmla="*/ 1041 h 1515"/>
              <a:gd name="T86" fmla="*/ 324 w 449"/>
              <a:gd name="T87" fmla="*/ 794 h 1515"/>
              <a:gd name="T88" fmla="*/ 329 w 449"/>
              <a:gd name="T89" fmla="*/ 772 h 1515"/>
              <a:gd name="T90" fmla="*/ 351 w 449"/>
              <a:gd name="T91" fmla="*/ 668 h 1515"/>
              <a:gd name="T92" fmla="*/ 344 w 449"/>
              <a:gd name="T93" fmla="*/ 518 h 1515"/>
              <a:gd name="T94" fmla="*/ 368 w 449"/>
              <a:gd name="T95" fmla="*/ 477 h 1515"/>
              <a:gd name="T96" fmla="*/ 373 w 449"/>
              <a:gd name="T97" fmla="*/ 426 h 1515"/>
              <a:gd name="T98" fmla="*/ 258 w 449"/>
              <a:gd name="T99" fmla="*/ 1127 h 1515"/>
              <a:gd name="T100" fmla="*/ 242 w 449"/>
              <a:gd name="T101" fmla="*/ 1132 h 1515"/>
              <a:gd name="T102" fmla="*/ 231 w 449"/>
              <a:gd name="T103" fmla="*/ 1296 h 1515"/>
              <a:gd name="T104" fmla="*/ 209 w 449"/>
              <a:gd name="T105" fmla="*/ 1387 h 1515"/>
              <a:gd name="T106" fmla="*/ 209 w 449"/>
              <a:gd name="T107" fmla="*/ 1170 h 1515"/>
              <a:gd name="T108" fmla="*/ 209 w 449"/>
              <a:gd name="T109" fmla="*/ 1110 h 1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49" h="1515">
                <a:moveTo>
                  <a:pt x="395" y="379"/>
                </a:moveTo>
                <a:lnTo>
                  <a:pt x="395" y="379"/>
                </a:lnTo>
                <a:lnTo>
                  <a:pt x="395" y="379"/>
                </a:lnTo>
                <a:lnTo>
                  <a:pt x="395" y="379"/>
                </a:lnTo>
                <a:lnTo>
                  <a:pt x="395" y="379"/>
                </a:lnTo>
                <a:lnTo>
                  <a:pt x="395" y="379"/>
                </a:lnTo>
                <a:close/>
                <a:moveTo>
                  <a:pt x="384" y="385"/>
                </a:moveTo>
                <a:lnTo>
                  <a:pt x="384" y="385"/>
                </a:lnTo>
                <a:lnTo>
                  <a:pt x="387" y="379"/>
                </a:lnTo>
                <a:lnTo>
                  <a:pt x="389" y="378"/>
                </a:lnTo>
                <a:lnTo>
                  <a:pt x="392" y="378"/>
                </a:lnTo>
                <a:lnTo>
                  <a:pt x="395" y="379"/>
                </a:lnTo>
                <a:lnTo>
                  <a:pt x="395" y="379"/>
                </a:lnTo>
                <a:lnTo>
                  <a:pt x="404" y="372"/>
                </a:lnTo>
                <a:lnTo>
                  <a:pt x="411" y="368"/>
                </a:lnTo>
                <a:lnTo>
                  <a:pt x="411" y="366"/>
                </a:lnTo>
                <a:lnTo>
                  <a:pt x="411" y="363"/>
                </a:lnTo>
                <a:lnTo>
                  <a:pt x="411" y="363"/>
                </a:lnTo>
                <a:lnTo>
                  <a:pt x="408" y="357"/>
                </a:lnTo>
                <a:lnTo>
                  <a:pt x="408" y="352"/>
                </a:lnTo>
                <a:lnTo>
                  <a:pt x="407" y="349"/>
                </a:lnTo>
                <a:lnTo>
                  <a:pt x="406" y="347"/>
                </a:lnTo>
                <a:lnTo>
                  <a:pt x="406" y="347"/>
                </a:lnTo>
                <a:lnTo>
                  <a:pt x="404" y="345"/>
                </a:lnTo>
                <a:lnTo>
                  <a:pt x="404" y="342"/>
                </a:lnTo>
                <a:lnTo>
                  <a:pt x="406" y="336"/>
                </a:lnTo>
                <a:lnTo>
                  <a:pt x="406" y="336"/>
                </a:lnTo>
                <a:lnTo>
                  <a:pt x="407" y="333"/>
                </a:lnTo>
                <a:lnTo>
                  <a:pt x="406" y="332"/>
                </a:lnTo>
                <a:lnTo>
                  <a:pt x="406" y="330"/>
                </a:lnTo>
                <a:lnTo>
                  <a:pt x="406" y="330"/>
                </a:lnTo>
                <a:lnTo>
                  <a:pt x="414" y="315"/>
                </a:lnTo>
                <a:lnTo>
                  <a:pt x="419" y="304"/>
                </a:lnTo>
                <a:lnTo>
                  <a:pt x="422" y="300"/>
                </a:lnTo>
                <a:lnTo>
                  <a:pt x="422" y="297"/>
                </a:lnTo>
                <a:lnTo>
                  <a:pt x="422" y="297"/>
                </a:lnTo>
                <a:lnTo>
                  <a:pt x="421" y="295"/>
                </a:lnTo>
                <a:lnTo>
                  <a:pt x="419" y="293"/>
                </a:lnTo>
                <a:lnTo>
                  <a:pt x="417" y="292"/>
                </a:lnTo>
                <a:lnTo>
                  <a:pt x="417" y="292"/>
                </a:lnTo>
                <a:lnTo>
                  <a:pt x="415" y="291"/>
                </a:lnTo>
                <a:lnTo>
                  <a:pt x="413" y="292"/>
                </a:lnTo>
                <a:lnTo>
                  <a:pt x="411" y="292"/>
                </a:lnTo>
                <a:lnTo>
                  <a:pt x="449" y="237"/>
                </a:lnTo>
                <a:lnTo>
                  <a:pt x="444" y="227"/>
                </a:lnTo>
                <a:lnTo>
                  <a:pt x="351" y="227"/>
                </a:lnTo>
                <a:lnTo>
                  <a:pt x="308" y="325"/>
                </a:lnTo>
                <a:lnTo>
                  <a:pt x="318" y="330"/>
                </a:lnTo>
                <a:lnTo>
                  <a:pt x="318" y="330"/>
                </a:lnTo>
                <a:lnTo>
                  <a:pt x="318" y="336"/>
                </a:lnTo>
                <a:lnTo>
                  <a:pt x="318" y="347"/>
                </a:lnTo>
                <a:lnTo>
                  <a:pt x="318" y="347"/>
                </a:lnTo>
                <a:lnTo>
                  <a:pt x="323" y="359"/>
                </a:lnTo>
                <a:lnTo>
                  <a:pt x="324" y="366"/>
                </a:lnTo>
                <a:lnTo>
                  <a:pt x="324" y="368"/>
                </a:lnTo>
                <a:lnTo>
                  <a:pt x="324" y="368"/>
                </a:lnTo>
                <a:lnTo>
                  <a:pt x="308" y="412"/>
                </a:lnTo>
                <a:lnTo>
                  <a:pt x="308" y="412"/>
                </a:lnTo>
                <a:lnTo>
                  <a:pt x="295" y="377"/>
                </a:lnTo>
                <a:lnTo>
                  <a:pt x="286" y="353"/>
                </a:lnTo>
                <a:lnTo>
                  <a:pt x="283" y="345"/>
                </a:lnTo>
                <a:lnTo>
                  <a:pt x="280" y="341"/>
                </a:lnTo>
                <a:lnTo>
                  <a:pt x="280" y="341"/>
                </a:lnTo>
                <a:lnTo>
                  <a:pt x="272" y="333"/>
                </a:lnTo>
                <a:lnTo>
                  <a:pt x="256" y="317"/>
                </a:lnTo>
                <a:lnTo>
                  <a:pt x="231" y="292"/>
                </a:lnTo>
                <a:lnTo>
                  <a:pt x="231" y="292"/>
                </a:lnTo>
                <a:lnTo>
                  <a:pt x="214" y="287"/>
                </a:lnTo>
                <a:lnTo>
                  <a:pt x="199" y="281"/>
                </a:lnTo>
                <a:lnTo>
                  <a:pt x="209" y="243"/>
                </a:lnTo>
                <a:lnTo>
                  <a:pt x="231" y="243"/>
                </a:lnTo>
                <a:lnTo>
                  <a:pt x="231" y="243"/>
                </a:lnTo>
                <a:lnTo>
                  <a:pt x="234" y="242"/>
                </a:lnTo>
                <a:lnTo>
                  <a:pt x="238" y="237"/>
                </a:lnTo>
                <a:lnTo>
                  <a:pt x="245" y="227"/>
                </a:lnTo>
                <a:lnTo>
                  <a:pt x="253" y="210"/>
                </a:lnTo>
                <a:lnTo>
                  <a:pt x="264" y="199"/>
                </a:lnTo>
                <a:lnTo>
                  <a:pt x="264" y="199"/>
                </a:lnTo>
                <a:lnTo>
                  <a:pt x="267" y="199"/>
                </a:lnTo>
                <a:lnTo>
                  <a:pt x="272" y="201"/>
                </a:lnTo>
                <a:lnTo>
                  <a:pt x="275" y="201"/>
                </a:lnTo>
                <a:lnTo>
                  <a:pt x="278" y="199"/>
                </a:lnTo>
                <a:lnTo>
                  <a:pt x="279" y="197"/>
                </a:lnTo>
                <a:lnTo>
                  <a:pt x="280" y="194"/>
                </a:lnTo>
                <a:lnTo>
                  <a:pt x="280" y="194"/>
                </a:lnTo>
                <a:lnTo>
                  <a:pt x="279" y="184"/>
                </a:lnTo>
                <a:lnTo>
                  <a:pt x="275" y="175"/>
                </a:lnTo>
                <a:lnTo>
                  <a:pt x="269" y="161"/>
                </a:lnTo>
                <a:lnTo>
                  <a:pt x="269" y="161"/>
                </a:lnTo>
                <a:lnTo>
                  <a:pt x="265" y="156"/>
                </a:lnTo>
                <a:lnTo>
                  <a:pt x="264" y="153"/>
                </a:lnTo>
                <a:lnTo>
                  <a:pt x="264" y="150"/>
                </a:lnTo>
                <a:lnTo>
                  <a:pt x="264" y="150"/>
                </a:lnTo>
                <a:lnTo>
                  <a:pt x="269" y="143"/>
                </a:lnTo>
                <a:lnTo>
                  <a:pt x="273" y="138"/>
                </a:lnTo>
                <a:lnTo>
                  <a:pt x="275" y="134"/>
                </a:lnTo>
                <a:lnTo>
                  <a:pt x="275" y="134"/>
                </a:lnTo>
                <a:lnTo>
                  <a:pt x="280" y="112"/>
                </a:lnTo>
                <a:lnTo>
                  <a:pt x="280" y="112"/>
                </a:lnTo>
                <a:lnTo>
                  <a:pt x="282" y="105"/>
                </a:lnTo>
                <a:lnTo>
                  <a:pt x="286" y="87"/>
                </a:lnTo>
                <a:lnTo>
                  <a:pt x="286" y="78"/>
                </a:lnTo>
                <a:lnTo>
                  <a:pt x="286" y="67"/>
                </a:lnTo>
                <a:lnTo>
                  <a:pt x="284" y="59"/>
                </a:lnTo>
                <a:lnTo>
                  <a:pt x="283" y="55"/>
                </a:lnTo>
                <a:lnTo>
                  <a:pt x="280" y="52"/>
                </a:lnTo>
                <a:lnTo>
                  <a:pt x="280" y="52"/>
                </a:lnTo>
                <a:lnTo>
                  <a:pt x="275" y="47"/>
                </a:lnTo>
                <a:lnTo>
                  <a:pt x="267" y="41"/>
                </a:lnTo>
                <a:lnTo>
                  <a:pt x="250" y="30"/>
                </a:lnTo>
                <a:lnTo>
                  <a:pt x="231" y="19"/>
                </a:lnTo>
                <a:lnTo>
                  <a:pt x="231" y="19"/>
                </a:lnTo>
                <a:lnTo>
                  <a:pt x="226" y="15"/>
                </a:lnTo>
                <a:lnTo>
                  <a:pt x="219" y="11"/>
                </a:lnTo>
                <a:lnTo>
                  <a:pt x="209" y="7"/>
                </a:lnTo>
                <a:lnTo>
                  <a:pt x="199" y="3"/>
                </a:lnTo>
                <a:lnTo>
                  <a:pt x="186" y="0"/>
                </a:lnTo>
                <a:lnTo>
                  <a:pt x="174" y="0"/>
                </a:lnTo>
                <a:lnTo>
                  <a:pt x="167" y="2"/>
                </a:lnTo>
                <a:lnTo>
                  <a:pt x="160" y="3"/>
                </a:lnTo>
                <a:lnTo>
                  <a:pt x="160" y="3"/>
                </a:lnTo>
                <a:lnTo>
                  <a:pt x="154" y="6"/>
                </a:lnTo>
                <a:lnTo>
                  <a:pt x="147" y="10"/>
                </a:lnTo>
                <a:lnTo>
                  <a:pt x="141" y="15"/>
                </a:lnTo>
                <a:lnTo>
                  <a:pt x="136" y="21"/>
                </a:lnTo>
                <a:lnTo>
                  <a:pt x="125" y="34"/>
                </a:lnTo>
                <a:lnTo>
                  <a:pt x="115" y="51"/>
                </a:lnTo>
                <a:lnTo>
                  <a:pt x="109" y="68"/>
                </a:lnTo>
                <a:lnTo>
                  <a:pt x="100" y="85"/>
                </a:lnTo>
                <a:lnTo>
                  <a:pt x="89" y="117"/>
                </a:lnTo>
                <a:lnTo>
                  <a:pt x="89" y="117"/>
                </a:lnTo>
                <a:lnTo>
                  <a:pt x="84" y="132"/>
                </a:lnTo>
                <a:lnTo>
                  <a:pt x="76" y="150"/>
                </a:lnTo>
                <a:lnTo>
                  <a:pt x="59" y="186"/>
                </a:lnTo>
                <a:lnTo>
                  <a:pt x="24" y="254"/>
                </a:lnTo>
                <a:lnTo>
                  <a:pt x="24" y="254"/>
                </a:lnTo>
                <a:lnTo>
                  <a:pt x="12" y="280"/>
                </a:lnTo>
                <a:lnTo>
                  <a:pt x="4" y="304"/>
                </a:lnTo>
                <a:lnTo>
                  <a:pt x="1" y="315"/>
                </a:lnTo>
                <a:lnTo>
                  <a:pt x="0" y="325"/>
                </a:lnTo>
                <a:lnTo>
                  <a:pt x="0" y="334"/>
                </a:lnTo>
                <a:lnTo>
                  <a:pt x="2" y="341"/>
                </a:lnTo>
                <a:lnTo>
                  <a:pt x="2" y="341"/>
                </a:lnTo>
                <a:lnTo>
                  <a:pt x="9" y="356"/>
                </a:lnTo>
                <a:lnTo>
                  <a:pt x="15" y="372"/>
                </a:lnTo>
                <a:lnTo>
                  <a:pt x="19" y="390"/>
                </a:lnTo>
                <a:lnTo>
                  <a:pt x="29" y="363"/>
                </a:lnTo>
                <a:lnTo>
                  <a:pt x="29" y="401"/>
                </a:lnTo>
                <a:lnTo>
                  <a:pt x="29" y="401"/>
                </a:lnTo>
                <a:lnTo>
                  <a:pt x="40" y="475"/>
                </a:lnTo>
                <a:lnTo>
                  <a:pt x="50" y="532"/>
                </a:lnTo>
                <a:lnTo>
                  <a:pt x="57" y="570"/>
                </a:lnTo>
                <a:lnTo>
                  <a:pt x="57" y="570"/>
                </a:lnTo>
                <a:lnTo>
                  <a:pt x="61" y="588"/>
                </a:lnTo>
                <a:lnTo>
                  <a:pt x="64" y="603"/>
                </a:lnTo>
                <a:lnTo>
                  <a:pt x="68" y="657"/>
                </a:lnTo>
                <a:lnTo>
                  <a:pt x="68" y="657"/>
                </a:lnTo>
                <a:lnTo>
                  <a:pt x="68" y="678"/>
                </a:lnTo>
                <a:lnTo>
                  <a:pt x="66" y="697"/>
                </a:lnTo>
                <a:lnTo>
                  <a:pt x="59" y="732"/>
                </a:lnTo>
                <a:lnTo>
                  <a:pt x="57" y="747"/>
                </a:lnTo>
                <a:lnTo>
                  <a:pt x="57" y="761"/>
                </a:lnTo>
                <a:lnTo>
                  <a:pt x="58" y="768"/>
                </a:lnTo>
                <a:lnTo>
                  <a:pt x="61" y="773"/>
                </a:lnTo>
                <a:lnTo>
                  <a:pt x="64" y="779"/>
                </a:lnTo>
                <a:lnTo>
                  <a:pt x="68" y="783"/>
                </a:lnTo>
                <a:lnTo>
                  <a:pt x="68" y="783"/>
                </a:lnTo>
                <a:lnTo>
                  <a:pt x="96" y="810"/>
                </a:lnTo>
                <a:lnTo>
                  <a:pt x="111" y="821"/>
                </a:lnTo>
                <a:lnTo>
                  <a:pt x="111" y="821"/>
                </a:lnTo>
                <a:lnTo>
                  <a:pt x="111" y="821"/>
                </a:lnTo>
                <a:lnTo>
                  <a:pt x="111" y="821"/>
                </a:lnTo>
                <a:lnTo>
                  <a:pt x="111" y="821"/>
                </a:lnTo>
                <a:lnTo>
                  <a:pt x="111" y="821"/>
                </a:lnTo>
                <a:lnTo>
                  <a:pt x="109" y="876"/>
                </a:lnTo>
                <a:lnTo>
                  <a:pt x="104" y="986"/>
                </a:lnTo>
                <a:lnTo>
                  <a:pt x="100" y="1170"/>
                </a:lnTo>
                <a:lnTo>
                  <a:pt x="100" y="1170"/>
                </a:lnTo>
                <a:lnTo>
                  <a:pt x="102" y="1188"/>
                </a:lnTo>
                <a:lnTo>
                  <a:pt x="103" y="1208"/>
                </a:lnTo>
                <a:lnTo>
                  <a:pt x="111" y="1253"/>
                </a:lnTo>
                <a:lnTo>
                  <a:pt x="121" y="1296"/>
                </a:lnTo>
                <a:lnTo>
                  <a:pt x="128" y="1323"/>
                </a:lnTo>
                <a:lnTo>
                  <a:pt x="128" y="1323"/>
                </a:lnTo>
                <a:lnTo>
                  <a:pt x="130" y="1334"/>
                </a:lnTo>
                <a:lnTo>
                  <a:pt x="132" y="1346"/>
                </a:lnTo>
                <a:lnTo>
                  <a:pt x="133" y="1375"/>
                </a:lnTo>
                <a:lnTo>
                  <a:pt x="133" y="1410"/>
                </a:lnTo>
                <a:lnTo>
                  <a:pt x="122" y="1454"/>
                </a:lnTo>
                <a:lnTo>
                  <a:pt x="122" y="1497"/>
                </a:lnTo>
                <a:lnTo>
                  <a:pt x="155" y="1497"/>
                </a:lnTo>
                <a:lnTo>
                  <a:pt x="182" y="1497"/>
                </a:lnTo>
                <a:lnTo>
                  <a:pt x="182" y="1497"/>
                </a:lnTo>
                <a:lnTo>
                  <a:pt x="185" y="1493"/>
                </a:lnTo>
                <a:lnTo>
                  <a:pt x="188" y="1489"/>
                </a:lnTo>
                <a:lnTo>
                  <a:pt x="188" y="1487"/>
                </a:lnTo>
                <a:lnTo>
                  <a:pt x="188" y="1487"/>
                </a:lnTo>
                <a:lnTo>
                  <a:pt x="188" y="1487"/>
                </a:lnTo>
                <a:lnTo>
                  <a:pt x="189" y="1487"/>
                </a:lnTo>
                <a:lnTo>
                  <a:pt x="196" y="1488"/>
                </a:lnTo>
                <a:lnTo>
                  <a:pt x="204" y="1492"/>
                </a:lnTo>
                <a:lnTo>
                  <a:pt x="204" y="1492"/>
                </a:lnTo>
                <a:lnTo>
                  <a:pt x="200" y="1503"/>
                </a:lnTo>
                <a:lnTo>
                  <a:pt x="200" y="1510"/>
                </a:lnTo>
                <a:lnTo>
                  <a:pt x="201" y="1512"/>
                </a:lnTo>
                <a:lnTo>
                  <a:pt x="204" y="1514"/>
                </a:lnTo>
                <a:lnTo>
                  <a:pt x="280" y="1514"/>
                </a:lnTo>
                <a:lnTo>
                  <a:pt x="280" y="1503"/>
                </a:lnTo>
                <a:lnTo>
                  <a:pt x="280" y="1503"/>
                </a:lnTo>
                <a:lnTo>
                  <a:pt x="308" y="1514"/>
                </a:lnTo>
                <a:lnTo>
                  <a:pt x="308" y="1514"/>
                </a:lnTo>
                <a:lnTo>
                  <a:pt x="323" y="1515"/>
                </a:lnTo>
                <a:lnTo>
                  <a:pt x="348" y="1515"/>
                </a:lnTo>
                <a:lnTo>
                  <a:pt x="384" y="1514"/>
                </a:lnTo>
                <a:lnTo>
                  <a:pt x="384" y="1514"/>
                </a:lnTo>
                <a:lnTo>
                  <a:pt x="387" y="1512"/>
                </a:lnTo>
                <a:lnTo>
                  <a:pt x="393" y="1510"/>
                </a:lnTo>
                <a:lnTo>
                  <a:pt x="398" y="1507"/>
                </a:lnTo>
                <a:lnTo>
                  <a:pt x="400" y="1503"/>
                </a:lnTo>
                <a:lnTo>
                  <a:pt x="400" y="1497"/>
                </a:lnTo>
                <a:lnTo>
                  <a:pt x="400" y="1492"/>
                </a:lnTo>
                <a:lnTo>
                  <a:pt x="400" y="1492"/>
                </a:lnTo>
                <a:lnTo>
                  <a:pt x="399" y="1487"/>
                </a:lnTo>
                <a:lnTo>
                  <a:pt x="396" y="1481"/>
                </a:lnTo>
                <a:lnTo>
                  <a:pt x="392" y="1477"/>
                </a:lnTo>
                <a:lnTo>
                  <a:pt x="387" y="1474"/>
                </a:lnTo>
                <a:lnTo>
                  <a:pt x="381" y="1472"/>
                </a:lnTo>
                <a:lnTo>
                  <a:pt x="373" y="1469"/>
                </a:lnTo>
                <a:lnTo>
                  <a:pt x="351" y="1465"/>
                </a:lnTo>
                <a:lnTo>
                  <a:pt x="351" y="1465"/>
                </a:lnTo>
                <a:lnTo>
                  <a:pt x="340" y="1462"/>
                </a:lnTo>
                <a:lnTo>
                  <a:pt x="332" y="1459"/>
                </a:lnTo>
                <a:lnTo>
                  <a:pt x="328" y="1457"/>
                </a:lnTo>
                <a:lnTo>
                  <a:pt x="325" y="1452"/>
                </a:lnTo>
                <a:lnTo>
                  <a:pt x="325" y="1450"/>
                </a:lnTo>
                <a:lnTo>
                  <a:pt x="324" y="1446"/>
                </a:lnTo>
                <a:lnTo>
                  <a:pt x="324" y="1437"/>
                </a:lnTo>
                <a:lnTo>
                  <a:pt x="324" y="1437"/>
                </a:lnTo>
                <a:lnTo>
                  <a:pt x="318" y="1410"/>
                </a:lnTo>
                <a:lnTo>
                  <a:pt x="318" y="1410"/>
                </a:lnTo>
                <a:lnTo>
                  <a:pt x="317" y="1407"/>
                </a:lnTo>
                <a:lnTo>
                  <a:pt x="314" y="1401"/>
                </a:lnTo>
                <a:lnTo>
                  <a:pt x="312" y="1392"/>
                </a:lnTo>
                <a:lnTo>
                  <a:pt x="312" y="1388"/>
                </a:lnTo>
                <a:lnTo>
                  <a:pt x="313" y="1383"/>
                </a:lnTo>
                <a:lnTo>
                  <a:pt x="313" y="1383"/>
                </a:lnTo>
                <a:lnTo>
                  <a:pt x="321" y="1342"/>
                </a:lnTo>
                <a:lnTo>
                  <a:pt x="336" y="1264"/>
                </a:lnTo>
                <a:lnTo>
                  <a:pt x="357" y="1154"/>
                </a:lnTo>
                <a:lnTo>
                  <a:pt x="357" y="1154"/>
                </a:lnTo>
                <a:lnTo>
                  <a:pt x="363" y="1143"/>
                </a:lnTo>
                <a:lnTo>
                  <a:pt x="368" y="1136"/>
                </a:lnTo>
                <a:lnTo>
                  <a:pt x="368" y="1133"/>
                </a:lnTo>
                <a:lnTo>
                  <a:pt x="368" y="1132"/>
                </a:lnTo>
                <a:lnTo>
                  <a:pt x="368" y="1132"/>
                </a:lnTo>
                <a:lnTo>
                  <a:pt x="366" y="1124"/>
                </a:lnTo>
                <a:lnTo>
                  <a:pt x="365" y="1103"/>
                </a:lnTo>
                <a:lnTo>
                  <a:pt x="362" y="1041"/>
                </a:lnTo>
                <a:lnTo>
                  <a:pt x="359" y="974"/>
                </a:lnTo>
                <a:lnTo>
                  <a:pt x="358" y="949"/>
                </a:lnTo>
                <a:lnTo>
                  <a:pt x="357" y="936"/>
                </a:lnTo>
                <a:lnTo>
                  <a:pt x="357" y="936"/>
                </a:lnTo>
                <a:lnTo>
                  <a:pt x="339" y="859"/>
                </a:lnTo>
                <a:lnTo>
                  <a:pt x="324" y="794"/>
                </a:lnTo>
                <a:lnTo>
                  <a:pt x="324" y="794"/>
                </a:lnTo>
                <a:lnTo>
                  <a:pt x="325" y="791"/>
                </a:lnTo>
                <a:lnTo>
                  <a:pt x="327" y="790"/>
                </a:lnTo>
                <a:lnTo>
                  <a:pt x="328" y="784"/>
                </a:lnTo>
                <a:lnTo>
                  <a:pt x="329" y="772"/>
                </a:lnTo>
                <a:lnTo>
                  <a:pt x="329" y="772"/>
                </a:lnTo>
                <a:lnTo>
                  <a:pt x="331" y="762"/>
                </a:lnTo>
                <a:lnTo>
                  <a:pt x="333" y="749"/>
                </a:lnTo>
                <a:lnTo>
                  <a:pt x="340" y="720"/>
                </a:lnTo>
                <a:lnTo>
                  <a:pt x="348" y="690"/>
                </a:lnTo>
                <a:lnTo>
                  <a:pt x="350" y="678"/>
                </a:lnTo>
                <a:lnTo>
                  <a:pt x="351" y="668"/>
                </a:lnTo>
                <a:lnTo>
                  <a:pt x="351" y="668"/>
                </a:lnTo>
                <a:lnTo>
                  <a:pt x="350" y="637"/>
                </a:lnTo>
                <a:lnTo>
                  <a:pt x="346" y="587"/>
                </a:lnTo>
                <a:lnTo>
                  <a:pt x="340" y="521"/>
                </a:lnTo>
                <a:lnTo>
                  <a:pt x="340" y="521"/>
                </a:lnTo>
                <a:lnTo>
                  <a:pt x="344" y="518"/>
                </a:lnTo>
                <a:lnTo>
                  <a:pt x="353" y="509"/>
                </a:lnTo>
                <a:lnTo>
                  <a:pt x="358" y="503"/>
                </a:lnTo>
                <a:lnTo>
                  <a:pt x="362" y="495"/>
                </a:lnTo>
                <a:lnTo>
                  <a:pt x="366" y="487"/>
                </a:lnTo>
                <a:lnTo>
                  <a:pt x="368" y="477"/>
                </a:lnTo>
                <a:lnTo>
                  <a:pt x="368" y="477"/>
                </a:lnTo>
                <a:lnTo>
                  <a:pt x="370" y="460"/>
                </a:lnTo>
                <a:lnTo>
                  <a:pt x="372" y="447"/>
                </a:lnTo>
                <a:lnTo>
                  <a:pt x="373" y="439"/>
                </a:lnTo>
                <a:lnTo>
                  <a:pt x="373" y="434"/>
                </a:lnTo>
                <a:lnTo>
                  <a:pt x="373" y="434"/>
                </a:lnTo>
                <a:lnTo>
                  <a:pt x="373" y="426"/>
                </a:lnTo>
                <a:lnTo>
                  <a:pt x="377" y="412"/>
                </a:lnTo>
                <a:lnTo>
                  <a:pt x="384" y="385"/>
                </a:lnTo>
                <a:lnTo>
                  <a:pt x="384" y="385"/>
                </a:lnTo>
                <a:close/>
                <a:moveTo>
                  <a:pt x="242" y="1039"/>
                </a:moveTo>
                <a:lnTo>
                  <a:pt x="258" y="1127"/>
                </a:lnTo>
                <a:lnTo>
                  <a:pt x="258" y="1127"/>
                </a:lnTo>
                <a:lnTo>
                  <a:pt x="257" y="1125"/>
                </a:lnTo>
                <a:lnTo>
                  <a:pt x="253" y="1124"/>
                </a:lnTo>
                <a:lnTo>
                  <a:pt x="250" y="1124"/>
                </a:lnTo>
                <a:lnTo>
                  <a:pt x="248" y="1125"/>
                </a:lnTo>
                <a:lnTo>
                  <a:pt x="245" y="1128"/>
                </a:lnTo>
                <a:lnTo>
                  <a:pt x="242" y="1132"/>
                </a:lnTo>
                <a:lnTo>
                  <a:pt x="242" y="1132"/>
                </a:lnTo>
                <a:lnTo>
                  <a:pt x="239" y="1143"/>
                </a:lnTo>
                <a:lnTo>
                  <a:pt x="238" y="1161"/>
                </a:lnTo>
                <a:lnTo>
                  <a:pt x="235" y="1210"/>
                </a:lnTo>
                <a:lnTo>
                  <a:pt x="233" y="1262"/>
                </a:lnTo>
                <a:lnTo>
                  <a:pt x="231" y="1296"/>
                </a:lnTo>
                <a:lnTo>
                  <a:pt x="231" y="1296"/>
                </a:lnTo>
                <a:lnTo>
                  <a:pt x="222" y="1360"/>
                </a:lnTo>
                <a:lnTo>
                  <a:pt x="215" y="1405"/>
                </a:lnTo>
                <a:lnTo>
                  <a:pt x="215" y="1405"/>
                </a:lnTo>
                <a:lnTo>
                  <a:pt x="214" y="1399"/>
                </a:lnTo>
                <a:lnTo>
                  <a:pt x="209" y="1387"/>
                </a:lnTo>
                <a:lnTo>
                  <a:pt x="205" y="1368"/>
                </a:lnTo>
                <a:lnTo>
                  <a:pt x="204" y="1356"/>
                </a:lnTo>
                <a:lnTo>
                  <a:pt x="204" y="1345"/>
                </a:lnTo>
                <a:lnTo>
                  <a:pt x="204" y="1345"/>
                </a:lnTo>
                <a:lnTo>
                  <a:pt x="207" y="1249"/>
                </a:lnTo>
                <a:lnTo>
                  <a:pt x="209" y="1170"/>
                </a:lnTo>
                <a:lnTo>
                  <a:pt x="209" y="1170"/>
                </a:lnTo>
                <a:lnTo>
                  <a:pt x="208" y="1139"/>
                </a:lnTo>
                <a:lnTo>
                  <a:pt x="208" y="1121"/>
                </a:lnTo>
                <a:lnTo>
                  <a:pt x="208" y="1114"/>
                </a:lnTo>
                <a:lnTo>
                  <a:pt x="209" y="1110"/>
                </a:lnTo>
                <a:lnTo>
                  <a:pt x="209" y="1110"/>
                </a:lnTo>
                <a:lnTo>
                  <a:pt x="242" y="1039"/>
                </a:lnTo>
                <a:lnTo>
                  <a:pt x="242" y="103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6B324E5F-5652-4D78-B7A6-CDB0E6018D93}"/>
              </a:ext>
            </a:extLst>
          </p:cNvPr>
          <p:cNvSpPr>
            <a:spLocks/>
          </p:cNvSpPr>
          <p:nvPr/>
        </p:nvSpPr>
        <p:spPr bwMode="auto">
          <a:xfrm>
            <a:off x="2714497" y="4651913"/>
            <a:ext cx="695520" cy="1716283"/>
          </a:xfrm>
          <a:custGeom>
            <a:avLst/>
            <a:gdLst>
              <a:gd name="T0" fmla="*/ 94 w 278"/>
              <a:gd name="T1" fmla="*/ 8 h 686"/>
              <a:gd name="T2" fmla="*/ 75 w 278"/>
              <a:gd name="T3" fmla="*/ 25 h 686"/>
              <a:gd name="T4" fmla="*/ 66 w 278"/>
              <a:gd name="T5" fmla="*/ 54 h 686"/>
              <a:gd name="T6" fmla="*/ 73 w 278"/>
              <a:gd name="T7" fmla="*/ 74 h 686"/>
              <a:gd name="T8" fmla="*/ 83 w 278"/>
              <a:gd name="T9" fmla="*/ 84 h 686"/>
              <a:gd name="T10" fmla="*/ 87 w 278"/>
              <a:gd name="T11" fmla="*/ 100 h 686"/>
              <a:gd name="T12" fmla="*/ 95 w 278"/>
              <a:gd name="T13" fmla="*/ 98 h 686"/>
              <a:gd name="T14" fmla="*/ 99 w 278"/>
              <a:gd name="T15" fmla="*/ 100 h 686"/>
              <a:gd name="T16" fmla="*/ 99 w 278"/>
              <a:gd name="T17" fmla="*/ 147 h 686"/>
              <a:gd name="T18" fmla="*/ 94 w 278"/>
              <a:gd name="T19" fmla="*/ 220 h 686"/>
              <a:gd name="T20" fmla="*/ 69 w 278"/>
              <a:gd name="T21" fmla="*/ 199 h 686"/>
              <a:gd name="T22" fmla="*/ 57 w 278"/>
              <a:gd name="T23" fmla="*/ 210 h 686"/>
              <a:gd name="T24" fmla="*/ 41 w 278"/>
              <a:gd name="T25" fmla="*/ 199 h 686"/>
              <a:gd name="T26" fmla="*/ 0 w 278"/>
              <a:gd name="T27" fmla="*/ 199 h 686"/>
              <a:gd name="T28" fmla="*/ 17 w 278"/>
              <a:gd name="T29" fmla="*/ 212 h 686"/>
              <a:gd name="T30" fmla="*/ 28 w 278"/>
              <a:gd name="T31" fmla="*/ 227 h 686"/>
              <a:gd name="T32" fmla="*/ 57 w 278"/>
              <a:gd name="T33" fmla="*/ 252 h 686"/>
              <a:gd name="T34" fmla="*/ 74 w 278"/>
              <a:gd name="T35" fmla="*/ 304 h 686"/>
              <a:gd name="T36" fmla="*/ 73 w 278"/>
              <a:gd name="T37" fmla="*/ 335 h 686"/>
              <a:gd name="T38" fmla="*/ 99 w 278"/>
              <a:gd name="T39" fmla="*/ 377 h 686"/>
              <a:gd name="T40" fmla="*/ 94 w 278"/>
              <a:gd name="T41" fmla="*/ 508 h 686"/>
              <a:gd name="T42" fmla="*/ 107 w 278"/>
              <a:gd name="T43" fmla="*/ 541 h 686"/>
              <a:gd name="T44" fmla="*/ 111 w 278"/>
              <a:gd name="T45" fmla="*/ 567 h 686"/>
              <a:gd name="T46" fmla="*/ 115 w 278"/>
              <a:gd name="T47" fmla="*/ 602 h 686"/>
              <a:gd name="T48" fmla="*/ 109 w 278"/>
              <a:gd name="T49" fmla="*/ 655 h 686"/>
              <a:gd name="T50" fmla="*/ 92 w 278"/>
              <a:gd name="T51" fmla="*/ 661 h 686"/>
              <a:gd name="T52" fmla="*/ 79 w 278"/>
              <a:gd name="T53" fmla="*/ 667 h 686"/>
              <a:gd name="T54" fmla="*/ 57 w 278"/>
              <a:gd name="T55" fmla="*/ 673 h 686"/>
              <a:gd name="T56" fmla="*/ 60 w 278"/>
              <a:gd name="T57" fmla="*/ 678 h 686"/>
              <a:gd name="T58" fmla="*/ 120 w 278"/>
              <a:gd name="T59" fmla="*/ 681 h 686"/>
              <a:gd name="T60" fmla="*/ 162 w 278"/>
              <a:gd name="T61" fmla="*/ 686 h 686"/>
              <a:gd name="T62" fmla="*/ 164 w 278"/>
              <a:gd name="T63" fmla="*/ 680 h 686"/>
              <a:gd name="T64" fmla="*/ 197 w 278"/>
              <a:gd name="T65" fmla="*/ 677 h 686"/>
              <a:gd name="T66" fmla="*/ 204 w 278"/>
              <a:gd name="T67" fmla="*/ 669 h 686"/>
              <a:gd name="T68" fmla="*/ 209 w 278"/>
              <a:gd name="T69" fmla="*/ 601 h 686"/>
              <a:gd name="T70" fmla="*/ 204 w 278"/>
              <a:gd name="T71" fmla="*/ 495 h 686"/>
              <a:gd name="T72" fmla="*/ 204 w 278"/>
              <a:gd name="T73" fmla="*/ 415 h 686"/>
              <a:gd name="T74" fmla="*/ 240 w 278"/>
              <a:gd name="T75" fmla="*/ 413 h 686"/>
              <a:gd name="T76" fmla="*/ 268 w 278"/>
              <a:gd name="T77" fmla="*/ 385 h 686"/>
              <a:gd name="T78" fmla="*/ 277 w 278"/>
              <a:gd name="T79" fmla="*/ 362 h 686"/>
              <a:gd name="T80" fmla="*/ 251 w 278"/>
              <a:gd name="T81" fmla="*/ 314 h 686"/>
              <a:gd name="T82" fmla="*/ 219 w 278"/>
              <a:gd name="T83" fmla="*/ 267 h 686"/>
              <a:gd name="T84" fmla="*/ 225 w 278"/>
              <a:gd name="T85" fmla="*/ 178 h 686"/>
              <a:gd name="T86" fmla="*/ 230 w 278"/>
              <a:gd name="T87" fmla="*/ 165 h 686"/>
              <a:gd name="T88" fmla="*/ 230 w 278"/>
              <a:gd name="T89" fmla="*/ 152 h 686"/>
              <a:gd name="T90" fmla="*/ 204 w 278"/>
              <a:gd name="T91" fmla="*/ 105 h 686"/>
              <a:gd name="T92" fmla="*/ 178 w 278"/>
              <a:gd name="T93" fmla="*/ 84 h 686"/>
              <a:gd name="T94" fmla="*/ 161 w 278"/>
              <a:gd name="T95" fmla="*/ 59 h 686"/>
              <a:gd name="T96" fmla="*/ 162 w 278"/>
              <a:gd name="T97" fmla="*/ 53 h 686"/>
              <a:gd name="T98" fmla="*/ 163 w 278"/>
              <a:gd name="T99" fmla="*/ 46 h 686"/>
              <a:gd name="T100" fmla="*/ 158 w 278"/>
              <a:gd name="T101" fmla="*/ 32 h 686"/>
              <a:gd name="T102" fmla="*/ 141 w 278"/>
              <a:gd name="T103" fmla="*/ 16 h 686"/>
              <a:gd name="T104" fmla="*/ 140 w 278"/>
              <a:gd name="T105" fmla="*/ 6 h 686"/>
              <a:gd name="T106" fmla="*/ 136 w 278"/>
              <a:gd name="T107" fmla="*/ 0 h 686"/>
              <a:gd name="T108" fmla="*/ 115 w 278"/>
              <a:gd name="T109" fmla="*/ 6 h 686"/>
              <a:gd name="T110" fmla="*/ 104 w 278"/>
              <a:gd name="T111" fmla="*/ 6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" h="686">
                <a:moveTo>
                  <a:pt x="104" y="6"/>
                </a:moveTo>
                <a:lnTo>
                  <a:pt x="104" y="6"/>
                </a:lnTo>
                <a:lnTo>
                  <a:pt x="100" y="7"/>
                </a:lnTo>
                <a:lnTo>
                  <a:pt x="94" y="8"/>
                </a:lnTo>
                <a:lnTo>
                  <a:pt x="87" y="12"/>
                </a:lnTo>
                <a:lnTo>
                  <a:pt x="83" y="16"/>
                </a:lnTo>
                <a:lnTo>
                  <a:pt x="83" y="16"/>
                </a:lnTo>
                <a:lnTo>
                  <a:pt x="75" y="25"/>
                </a:lnTo>
                <a:lnTo>
                  <a:pt x="72" y="32"/>
                </a:lnTo>
                <a:lnTo>
                  <a:pt x="68" y="42"/>
                </a:lnTo>
                <a:lnTo>
                  <a:pt x="68" y="42"/>
                </a:lnTo>
                <a:lnTo>
                  <a:pt x="66" y="54"/>
                </a:lnTo>
                <a:lnTo>
                  <a:pt x="66" y="64"/>
                </a:lnTo>
                <a:lnTo>
                  <a:pt x="69" y="71"/>
                </a:lnTo>
                <a:lnTo>
                  <a:pt x="72" y="72"/>
                </a:lnTo>
                <a:lnTo>
                  <a:pt x="73" y="74"/>
                </a:lnTo>
                <a:lnTo>
                  <a:pt x="73" y="74"/>
                </a:lnTo>
                <a:lnTo>
                  <a:pt x="77" y="76"/>
                </a:lnTo>
                <a:lnTo>
                  <a:pt x="81" y="79"/>
                </a:lnTo>
                <a:lnTo>
                  <a:pt x="83" y="84"/>
                </a:lnTo>
                <a:lnTo>
                  <a:pt x="83" y="84"/>
                </a:lnTo>
                <a:lnTo>
                  <a:pt x="85" y="93"/>
                </a:lnTo>
                <a:lnTo>
                  <a:pt x="86" y="98"/>
                </a:lnTo>
                <a:lnTo>
                  <a:pt x="87" y="100"/>
                </a:lnTo>
                <a:lnTo>
                  <a:pt x="89" y="100"/>
                </a:lnTo>
                <a:lnTo>
                  <a:pt x="89" y="100"/>
                </a:lnTo>
                <a:lnTo>
                  <a:pt x="92" y="98"/>
                </a:lnTo>
                <a:lnTo>
                  <a:pt x="95" y="98"/>
                </a:lnTo>
                <a:lnTo>
                  <a:pt x="99" y="100"/>
                </a:lnTo>
                <a:lnTo>
                  <a:pt x="99" y="100"/>
                </a:lnTo>
                <a:lnTo>
                  <a:pt x="99" y="100"/>
                </a:lnTo>
                <a:lnTo>
                  <a:pt x="99" y="100"/>
                </a:lnTo>
                <a:lnTo>
                  <a:pt x="109" y="105"/>
                </a:lnTo>
                <a:lnTo>
                  <a:pt x="99" y="115"/>
                </a:lnTo>
                <a:lnTo>
                  <a:pt x="99" y="115"/>
                </a:lnTo>
                <a:lnTo>
                  <a:pt x="99" y="147"/>
                </a:lnTo>
                <a:lnTo>
                  <a:pt x="99" y="178"/>
                </a:lnTo>
                <a:lnTo>
                  <a:pt x="99" y="178"/>
                </a:lnTo>
                <a:lnTo>
                  <a:pt x="96" y="199"/>
                </a:lnTo>
                <a:lnTo>
                  <a:pt x="94" y="220"/>
                </a:lnTo>
                <a:lnTo>
                  <a:pt x="94" y="220"/>
                </a:lnTo>
                <a:lnTo>
                  <a:pt x="82" y="210"/>
                </a:lnTo>
                <a:lnTo>
                  <a:pt x="73" y="202"/>
                </a:lnTo>
                <a:lnTo>
                  <a:pt x="69" y="199"/>
                </a:lnTo>
                <a:lnTo>
                  <a:pt x="68" y="199"/>
                </a:lnTo>
                <a:lnTo>
                  <a:pt x="68" y="199"/>
                </a:lnTo>
                <a:lnTo>
                  <a:pt x="61" y="204"/>
                </a:lnTo>
                <a:lnTo>
                  <a:pt x="57" y="210"/>
                </a:lnTo>
                <a:lnTo>
                  <a:pt x="57" y="210"/>
                </a:lnTo>
                <a:lnTo>
                  <a:pt x="51" y="204"/>
                </a:lnTo>
                <a:lnTo>
                  <a:pt x="45" y="201"/>
                </a:lnTo>
                <a:lnTo>
                  <a:pt x="41" y="199"/>
                </a:lnTo>
                <a:lnTo>
                  <a:pt x="41" y="199"/>
                </a:lnTo>
                <a:lnTo>
                  <a:pt x="31" y="204"/>
                </a:lnTo>
                <a:lnTo>
                  <a:pt x="26" y="199"/>
                </a:lnTo>
                <a:lnTo>
                  <a:pt x="0" y="199"/>
                </a:lnTo>
                <a:lnTo>
                  <a:pt x="0" y="210"/>
                </a:lnTo>
                <a:lnTo>
                  <a:pt x="15" y="210"/>
                </a:lnTo>
                <a:lnTo>
                  <a:pt x="15" y="210"/>
                </a:lnTo>
                <a:lnTo>
                  <a:pt x="17" y="212"/>
                </a:lnTo>
                <a:lnTo>
                  <a:pt x="18" y="216"/>
                </a:lnTo>
                <a:lnTo>
                  <a:pt x="20" y="220"/>
                </a:lnTo>
                <a:lnTo>
                  <a:pt x="20" y="220"/>
                </a:lnTo>
                <a:lnTo>
                  <a:pt x="28" y="227"/>
                </a:lnTo>
                <a:lnTo>
                  <a:pt x="36" y="231"/>
                </a:lnTo>
                <a:lnTo>
                  <a:pt x="36" y="231"/>
                </a:lnTo>
                <a:lnTo>
                  <a:pt x="47" y="236"/>
                </a:lnTo>
                <a:lnTo>
                  <a:pt x="57" y="252"/>
                </a:lnTo>
                <a:lnTo>
                  <a:pt x="83" y="267"/>
                </a:lnTo>
                <a:lnTo>
                  <a:pt x="83" y="267"/>
                </a:lnTo>
                <a:lnTo>
                  <a:pt x="78" y="287"/>
                </a:lnTo>
                <a:lnTo>
                  <a:pt x="74" y="304"/>
                </a:lnTo>
                <a:lnTo>
                  <a:pt x="73" y="313"/>
                </a:lnTo>
                <a:lnTo>
                  <a:pt x="73" y="320"/>
                </a:lnTo>
                <a:lnTo>
                  <a:pt x="73" y="320"/>
                </a:lnTo>
                <a:lnTo>
                  <a:pt x="73" y="335"/>
                </a:lnTo>
                <a:lnTo>
                  <a:pt x="70" y="355"/>
                </a:lnTo>
                <a:lnTo>
                  <a:pt x="68" y="377"/>
                </a:lnTo>
                <a:lnTo>
                  <a:pt x="99" y="377"/>
                </a:lnTo>
                <a:lnTo>
                  <a:pt x="99" y="377"/>
                </a:lnTo>
                <a:lnTo>
                  <a:pt x="96" y="439"/>
                </a:lnTo>
                <a:lnTo>
                  <a:pt x="94" y="483"/>
                </a:lnTo>
                <a:lnTo>
                  <a:pt x="94" y="508"/>
                </a:lnTo>
                <a:lnTo>
                  <a:pt x="94" y="508"/>
                </a:lnTo>
                <a:lnTo>
                  <a:pt x="95" y="512"/>
                </a:lnTo>
                <a:lnTo>
                  <a:pt x="96" y="517"/>
                </a:lnTo>
                <a:lnTo>
                  <a:pt x="102" y="529"/>
                </a:lnTo>
                <a:lnTo>
                  <a:pt x="107" y="541"/>
                </a:lnTo>
                <a:lnTo>
                  <a:pt x="109" y="547"/>
                </a:lnTo>
                <a:lnTo>
                  <a:pt x="109" y="555"/>
                </a:lnTo>
                <a:lnTo>
                  <a:pt x="109" y="555"/>
                </a:lnTo>
                <a:lnTo>
                  <a:pt x="111" y="567"/>
                </a:lnTo>
                <a:lnTo>
                  <a:pt x="112" y="578"/>
                </a:lnTo>
                <a:lnTo>
                  <a:pt x="113" y="588"/>
                </a:lnTo>
                <a:lnTo>
                  <a:pt x="115" y="602"/>
                </a:lnTo>
                <a:lnTo>
                  <a:pt x="115" y="602"/>
                </a:lnTo>
                <a:lnTo>
                  <a:pt x="115" y="635"/>
                </a:lnTo>
                <a:lnTo>
                  <a:pt x="115" y="650"/>
                </a:lnTo>
                <a:lnTo>
                  <a:pt x="115" y="650"/>
                </a:lnTo>
                <a:lnTo>
                  <a:pt x="109" y="655"/>
                </a:lnTo>
                <a:lnTo>
                  <a:pt x="104" y="657"/>
                </a:lnTo>
                <a:lnTo>
                  <a:pt x="99" y="660"/>
                </a:lnTo>
                <a:lnTo>
                  <a:pt x="99" y="660"/>
                </a:lnTo>
                <a:lnTo>
                  <a:pt x="92" y="661"/>
                </a:lnTo>
                <a:lnTo>
                  <a:pt x="89" y="663"/>
                </a:lnTo>
                <a:lnTo>
                  <a:pt x="83" y="665"/>
                </a:lnTo>
                <a:lnTo>
                  <a:pt x="83" y="665"/>
                </a:lnTo>
                <a:lnTo>
                  <a:pt x="79" y="667"/>
                </a:lnTo>
                <a:lnTo>
                  <a:pt x="75" y="668"/>
                </a:lnTo>
                <a:lnTo>
                  <a:pt x="66" y="669"/>
                </a:lnTo>
                <a:lnTo>
                  <a:pt x="60" y="671"/>
                </a:lnTo>
                <a:lnTo>
                  <a:pt x="57" y="673"/>
                </a:lnTo>
                <a:lnTo>
                  <a:pt x="57" y="676"/>
                </a:lnTo>
                <a:lnTo>
                  <a:pt x="57" y="676"/>
                </a:lnTo>
                <a:lnTo>
                  <a:pt x="57" y="677"/>
                </a:lnTo>
                <a:lnTo>
                  <a:pt x="60" y="678"/>
                </a:lnTo>
                <a:lnTo>
                  <a:pt x="64" y="680"/>
                </a:lnTo>
                <a:lnTo>
                  <a:pt x="81" y="681"/>
                </a:lnTo>
                <a:lnTo>
                  <a:pt x="100" y="680"/>
                </a:lnTo>
                <a:lnTo>
                  <a:pt x="120" y="681"/>
                </a:lnTo>
                <a:lnTo>
                  <a:pt x="120" y="681"/>
                </a:lnTo>
                <a:lnTo>
                  <a:pt x="150" y="685"/>
                </a:lnTo>
                <a:lnTo>
                  <a:pt x="159" y="686"/>
                </a:lnTo>
                <a:lnTo>
                  <a:pt x="162" y="686"/>
                </a:lnTo>
                <a:lnTo>
                  <a:pt x="162" y="686"/>
                </a:lnTo>
                <a:lnTo>
                  <a:pt x="162" y="686"/>
                </a:lnTo>
                <a:lnTo>
                  <a:pt x="162" y="684"/>
                </a:lnTo>
                <a:lnTo>
                  <a:pt x="164" y="680"/>
                </a:lnTo>
                <a:lnTo>
                  <a:pt x="167" y="676"/>
                </a:lnTo>
                <a:lnTo>
                  <a:pt x="167" y="676"/>
                </a:lnTo>
                <a:lnTo>
                  <a:pt x="185" y="677"/>
                </a:lnTo>
                <a:lnTo>
                  <a:pt x="197" y="677"/>
                </a:lnTo>
                <a:lnTo>
                  <a:pt x="202" y="677"/>
                </a:lnTo>
                <a:lnTo>
                  <a:pt x="204" y="676"/>
                </a:lnTo>
                <a:lnTo>
                  <a:pt x="204" y="676"/>
                </a:lnTo>
                <a:lnTo>
                  <a:pt x="204" y="669"/>
                </a:lnTo>
                <a:lnTo>
                  <a:pt x="204" y="665"/>
                </a:lnTo>
                <a:lnTo>
                  <a:pt x="214" y="660"/>
                </a:lnTo>
                <a:lnTo>
                  <a:pt x="214" y="660"/>
                </a:lnTo>
                <a:lnTo>
                  <a:pt x="209" y="601"/>
                </a:lnTo>
                <a:lnTo>
                  <a:pt x="205" y="557"/>
                </a:lnTo>
                <a:lnTo>
                  <a:pt x="204" y="524"/>
                </a:lnTo>
                <a:lnTo>
                  <a:pt x="204" y="524"/>
                </a:lnTo>
                <a:lnTo>
                  <a:pt x="204" y="495"/>
                </a:lnTo>
                <a:lnTo>
                  <a:pt x="201" y="458"/>
                </a:lnTo>
                <a:lnTo>
                  <a:pt x="199" y="414"/>
                </a:lnTo>
                <a:lnTo>
                  <a:pt x="199" y="414"/>
                </a:lnTo>
                <a:lnTo>
                  <a:pt x="204" y="415"/>
                </a:lnTo>
                <a:lnTo>
                  <a:pt x="218" y="417"/>
                </a:lnTo>
                <a:lnTo>
                  <a:pt x="226" y="417"/>
                </a:lnTo>
                <a:lnTo>
                  <a:pt x="234" y="415"/>
                </a:lnTo>
                <a:lnTo>
                  <a:pt x="240" y="413"/>
                </a:lnTo>
                <a:lnTo>
                  <a:pt x="246" y="409"/>
                </a:lnTo>
                <a:lnTo>
                  <a:pt x="246" y="409"/>
                </a:lnTo>
                <a:lnTo>
                  <a:pt x="256" y="397"/>
                </a:lnTo>
                <a:lnTo>
                  <a:pt x="268" y="385"/>
                </a:lnTo>
                <a:lnTo>
                  <a:pt x="273" y="379"/>
                </a:lnTo>
                <a:lnTo>
                  <a:pt x="277" y="372"/>
                </a:lnTo>
                <a:lnTo>
                  <a:pt x="278" y="367"/>
                </a:lnTo>
                <a:lnTo>
                  <a:pt x="277" y="362"/>
                </a:lnTo>
                <a:lnTo>
                  <a:pt x="277" y="362"/>
                </a:lnTo>
                <a:lnTo>
                  <a:pt x="264" y="337"/>
                </a:lnTo>
                <a:lnTo>
                  <a:pt x="257" y="324"/>
                </a:lnTo>
                <a:lnTo>
                  <a:pt x="251" y="314"/>
                </a:lnTo>
                <a:lnTo>
                  <a:pt x="251" y="314"/>
                </a:lnTo>
                <a:lnTo>
                  <a:pt x="243" y="303"/>
                </a:lnTo>
                <a:lnTo>
                  <a:pt x="233" y="287"/>
                </a:lnTo>
                <a:lnTo>
                  <a:pt x="219" y="267"/>
                </a:lnTo>
                <a:lnTo>
                  <a:pt x="219" y="267"/>
                </a:lnTo>
                <a:lnTo>
                  <a:pt x="222" y="228"/>
                </a:lnTo>
                <a:lnTo>
                  <a:pt x="225" y="178"/>
                </a:lnTo>
                <a:lnTo>
                  <a:pt x="225" y="178"/>
                </a:lnTo>
                <a:lnTo>
                  <a:pt x="225" y="174"/>
                </a:lnTo>
                <a:lnTo>
                  <a:pt x="226" y="170"/>
                </a:lnTo>
                <a:lnTo>
                  <a:pt x="229" y="167"/>
                </a:lnTo>
                <a:lnTo>
                  <a:pt x="230" y="165"/>
                </a:lnTo>
                <a:lnTo>
                  <a:pt x="231" y="163"/>
                </a:lnTo>
                <a:lnTo>
                  <a:pt x="231" y="159"/>
                </a:lnTo>
                <a:lnTo>
                  <a:pt x="230" y="152"/>
                </a:lnTo>
                <a:lnTo>
                  <a:pt x="230" y="152"/>
                </a:lnTo>
                <a:lnTo>
                  <a:pt x="227" y="144"/>
                </a:lnTo>
                <a:lnTo>
                  <a:pt x="223" y="136"/>
                </a:lnTo>
                <a:lnTo>
                  <a:pt x="214" y="119"/>
                </a:lnTo>
                <a:lnTo>
                  <a:pt x="204" y="105"/>
                </a:lnTo>
                <a:lnTo>
                  <a:pt x="199" y="100"/>
                </a:lnTo>
                <a:lnTo>
                  <a:pt x="199" y="100"/>
                </a:lnTo>
                <a:lnTo>
                  <a:pt x="187" y="92"/>
                </a:lnTo>
                <a:lnTo>
                  <a:pt x="178" y="84"/>
                </a:lnTo>
                <a:lnTo>
                  <a:pt x="172" y="68"/>
                </a:lnTo>
                <a:lnTo>
                  <a:pt x="162" y="68"/>
                </a:lnTo>
                <a:lnTo>
                  <a:pt x="162" y="68"/>
                </a:lnTo>
                <a:lnTo>
                  <a:pt x="161" y="59"/>
                </a:lnTo>
                <a:lnTo>
                  <a:pt x="161" y="54"/>
                </a:lnTo>
                <a:lnTo>
                  <a:pt x="161" y="53"/>
                </a:lnTo>
                <a:lnTo>
                  <a:pt x="162" y="53"/>
                </a:lnTo>
                <a:lnTo>
                  <a:pt x="162" y="53"/>
                </a:lnTo>
                <a:lnTo>
                  <a:pt x="163" y="53"/>
                </a:lnTo>
                <a:lnTo>
                  <a:pt x="163" y="53"/>
                </a:lnTo>
                <a:lnTo>
                  <a:pt x="164" y="50"/>
                </a:lnTo>
                <a:lnTo>
                  <a:pt x="163" y="46"/>
                </a:lnTo>
                <a:lnTo>
                  <a:pt x="162" y="42"/>
                </a:lnTo>
                <a:lnTo>
                  <a:pt x="162" y="42"/>
                </a:lnTo>
                <a:lnTo>
                  <a:pt x="159" y="37"/>
                </a:lnTo>
                <a:lnTo>
                  <a:pt x="158" y="32"/>
                </a:lnTo>
                <a:lnTo>
                  <a:pt x="157" y="26"/>
                </a:lnTo>
                <a:lnTo>
                  <a:pt x="157" y="26"/>
                </a:lnTo>
                <a:lnTo>
                  <a:pt x="150" y="21"/>
                </a:lnTo>
                <a:lnTo>
                  <a:pt x="141" y="16"/>
                </a:lnTo>
                <a:lnTo>
                  <a:pt x="141" y="16"/>
                </a:lnTo>
                <a:lnTo>
                  <a:pt x="140" y="15"/>
                </a:lnTo>
                <a:lnTo>
                  <a:pt x="140" y="12"/>
                </a:lnTo>
                <a:lnTo>
                  <a:pt x="140" y="6"/>
                </a:lnTo>
                <a:lnTo>
                  <a:pt x="138" y="2"/>
                </a:lnTo>
                <a:lnTo>
                  <a:pt x="137" y="0"/>
                </a:lnTo>
                <a:lnTo>
                  <a:pt x="136" y="0"/>
                </a:lnTo>
                <a:lnTo>
                  <a:pt x="136" y="0"/>
                </a:lnTo>
                <a:lnTo>
                  <a:pt x="123" y="6"/>
                </a:lnTo>
                <a:lnTo>
                  <a:pt x="117" y="7"/>
                </a:lnTo>
                <a:lnTo>
                  <a:pt x="115" y="7"/>
                </a:lnTo>
                <a:lnTo>
                  <a:pt x="115" y="6"/>
                </a:lnTo>
                <a:lnTo>
                  <a:pt x="115" y="6"/>
                </a:lnTo>
                <a:lnTo>
                  <a:pt x="113" y="4"/>
                </a:lnTo>
                <a:lnTo>
                  <a:pt x="111" y="4"/>
                </a:lnTo>
                <a:lnTo>
                  <a:pt x="104" y="6"/>
                </a:lnTo>
                <a:lnTo>
                  <a:pt x="104" y="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35">
            <a:extLst>
              <a:ext uri="{FF2B5EF4-FFF2-40B4-BE49-F238E27FC236}">
                <a16:creationId xmlns:a16="http://schemas.microsoft.com/office/drawing/2014/main" id="{5D4BDD39-9C31-4AC4-BB29-AA11FF00A0FC}"/>
              </a:ext>
            </a:extLst>
          </p:cNvPr>
          <p:cNvSpPr>
            <a:spLocks/>
          </p:cNvSpPr>
          <p:nvPr/>
        </p:nvSpPr>
        <p:spPr bwMode="auto">
          <a:xfrm>
            <a:off x="848947" y="4599130"/>
            <a:ext cx="669424" cy="1821850"/>
          </a:xfrm>
          <a:custGeom>
            <a:avLst/>
            <a:gdLst>
              <a:gd name="T0" fmla="*/ 87 w 316"/>
              <a:gd name="T1" fmla="*/ 219 h 860"/>
              <a:gd name="T2" fmla="*/ 123 w 316"/>
              <a:gd name="T3" fmla="*/ 163 h 860"/>
              <a:gd name="T4" fmla="*/ 117 w 316"/>
              <a:gd name="T5" fmla="*/ 80 h 860"/>
              <a:gd name="T6" fmla="*/ 106 w 316"/>
              <a:gd name="T7" fmla="*/ 46 h 860"/>
              <a:gd name="T8" fmla="*/ 116 w 316"/>
              <a:gd name="T9" fmla="*/ 28 h 860"/>
              <a:gd name="T10" fmla="*/ 147 w 316"/>
              <a:gd name="T11" fmla="*/ 2 h 860"/>
              <a:gd name="T12" fmla="*/ 170 w 316"/>
              <a:gd name="T13" fmla="*/ 1 h 860"/>
              <a:gd name="T14" fmla="*/ 180 w 316"/>
              <a:gd name="T15" fmla="*/ 10 h 860"/>
              <a:gd name="T16" fmla="*/ 189 w 316"/>
              <a:gd name="T17" fmla="*/ 5 h 860"/>
              <a:gd name="T18" fmla="*/ 203 w 316"/>
              <a:gd name="T19" fmla="*/ 10 h 860"/>
              <a:gd name="T20" fmla="*/ 217 w 316"/>
              <a:gd name="T21" fmla="*/ 34 h 860"/>
              <a:gd name="T22" fmla="*/ 230 w 316"/>
              <a:gd name="T23" fmla="*/ 69 h 860"/>
              <a:gd name="T24" fmla="*/ 269 w 316"/>
              <a:gd name="T25" fmla="*/ 143 h 860"/>
              <a:gd name="T26" fmla="*/ 272 w 316"/>
              <a:gd name="T27" fmla="*/ 156 h 860"/>
              <a:gd name="T28" fmla="*/ 281 w 316"/>
              <a:gd name="T29" fmla="*/ 168 h 860"/>
              <a:gd name="T30" fmla="*/ 283 w 316"/>
              <a:gd name="T31" fmla="*/ 182 h 860"/>
              <a:gd name="T32" fmla="*/ 269 w 316"/>
              <a:gd name="T33" fmla="*/ 349 h 860"/>
              <a:gd name="T34" fmla="*/ 268 w 316"/>
              <a:gd name="T35" fmla="*/ 379 h 860"/>
              <a:gd name="T36" fmla="*/ 268 w 316"/>
              <a:gd name="T37" fmla="*/ 504 h 860"/>
              <a:gd name="T38" fmla="*/ 272 w 316"/>
              <a:gd name="T39" fmla="*/ 637 h 860"/>
              <a:gd name="T40" fmla="*/ 270 w 316"/>
              <a:gd name="T41" fmla="*/ 733 h 860"/>
              <a:gd name="T42" fmla="*/ 275 w 316"/>
              <a:gd name="T43" fmla="*/ 829 h 860"/>
              <a:gd name="T44" fmla="*/ 275 w 316"/>
              <a:gd name="T45" fmla="*/ 839 h 860"/>
              <a:gd name="T46" fmla="*/ 257 w 316"/>
              <a:gd name="T47" fmla="*/ 847 h 860"/>
              <a:gd name="T48" fmla="*/ 251 w 316"/>
              <a:gd name="T49" fmla="*/ 844 h 860"/>
              <a:gd name="T50" fmla="*/ 215 w 316"/>
              <a:gd name="T51" fmla="*/ 844 h 860"/>
              <a:gd name="T52" fmla="*/ 206 w 316"/>
              <a:gd name="T53" fmla="*/ 852 h 860"/>
              <a:gd name="T54" fmla="*/ 203 w 316"/>
              <a:gd name="T55" fmla="*/ 856 h 860"/>
              <a:gd name="T56" fmla="*/ 100 w 316"/>
              <a:gd name="T57" fmla="*/ 860 h 860"/>
              <a:gd name="T58" fmla="*/ 71 w 316"/>
              <a:gd name="T59" fmla="*/ 855 h 860"/>
              <a:gd name="T60" fmla="*/ 72 w 316"/>
              <a:gd name="T61" fmla="*/ 843 h 860"/>
              <a:gd name="T62" fmla="*/ 79 w 316"/>
              <a:gd name="T63" fmla="*/ 836 h 860"/>
              <a:gd name="T64" fmla="*/ 106 w 316"/>
              <a:gd name="T65" fmla="*/ 830 h 860"/>
              <a:gd name="T66" fmla="*/ 127 w 316"/>
              <a:gd name="T67" fmla="*/ 809 h 860"/>
              <a:gd name="T68" fmla="*/ 143 w 316"/>
              <a:gd name="T69" fmla="*/ 807 h 860"/>
              <a:gd name="T70" fmla="*/ 149 w 316"/>
              <a:gd name="T71" fmla="*/ 800 h 860"/>
              <a:gd name="T72" fmla="*/ 149 w 316"/>
              <a:gd name="T73" fmla="*/ 737 h 860"/>
              <a:gd name="T74" fmla="*/ 123 w 316"/>
              <a:gd name="T75" fmla="*/ 726 h 860"/>
              <a:gd name="T76" fmla="*/ 87 w 316"/>
              <a:gd name="T77" fmla="*/ 701 h 860"/>
              <a:gd name="T78" fmla="*/ 72 w 316"/>
              <a:gd name="T79" fmla="*/ 678 h 860"/>
              <a:gd name="T80" fmla="*/ 47 w 316"/>
              <a:gd name="T81" fmla="*/ 637 h 860"/>
              <a:gd name="T82" fmla="*/ 49 w 316"/>
              <a:gd name="T83" fmla="*/ 620 h 860"/>
              <a:gd name="T84" fmla="*/ 78 w 316"/>
              <a:gd name="T85" fmla="*/ 514 h 860"/>
              <a:gd name="T86" fmla="*/ 104 w 316"/>
              <a:gd name="T87" fmla="*/ 399 h 860"/>
              <a:gd name="T88" fmla="*/ 104 w 316"/>
              <a:gd name="T89" fmla="*/ 393 h 860"/>
              <a:gd name="T90" fmla="*/ 79 w 316"/>
              <a:gd name="T91" fmla="*/ 396 h 860"/>
              <a:gd name="T92" fmla="*/ 96 w 316"/>
              <a:gd name="T93" fmla="*/ 352 h 860"/>
              <a:gd name="T94" fmla="*/ 98 w 316"/>
              <a:gd name="T95" fmla="*/ 333 h 860"/>
              <a:gd name="T96" fmla="*/ 94 w 316"/>
              <a:gd name="T97" fmla="*/ 332 h 860"/>
              <a:gd name="T98" fmla="*/ 77 w 316"/>
              <a:gd name="T99" fmla="*/ 326 h 860"/>
              <a:gd name="T100" fmla="*/ 52 w 316"/>
              <a:gd name="T101" fmla="*/ 300 h 860"/>
              <a:gd name="T102" fmla="*/ 51 w 316"/>
              <a:gd name="T103" fmla="*/ 265 h 860"/>
              <a:gd name="T104" fmla="*/ 47 w 316"/>
              <a:gd name="T105" fmla="*/ 256 h 860"/>
              <a:gd name="T106" fmla="*/ 18 w 316"/>
              <a:gd name="T107" fmla="*/ 225 h 860"/>
              <a:gd name="T108" fmla="*/ 12 w 316"/>
              <a:gd name="T109" fmla="*/ 213 h 860"/>
              <a:gd name="T110" fmla="*/ 13 w 316"/>
              <a:gd name="T111" fmla="*/ 203 h 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16" h="860">
                <a:moveTo>
                  <a:pt x="17" y="199"/>
                </a:moveTo>
                <a:lnTo>
                  <a:pt x="0" y="172"/>
                </a:lnTo>
                <a:lnTo>
                  <a:pt x="43" y="169"/>
                </a:lnTo>
                <a:lnTo>
                  <a:pt x="87" y="219"/>
                </a:lnTo>
                <a:lnTo>
                  <a:pt x="106" y="223"/>
                </a:lnTo>
                <a:lnTo>
                  <a:pt x="104" y="182"/>
                </a:lnTo>
                <a:lnTo>
                  <a:pt x="123" y="163"/>
                </a:lnTo>
                <a:lnTo>
                  <a:pt x="123" y="163"/>
                </a:lnTo>
                <a:lnTo>
                  <a:pt x="119" y="153"/>
                </a:lnTo>
                <a:lnTo>
                  <a:pt x="118" y="142"/>
                </a:lnTo>
                <a:lnTo>
                  <a:pt x="117" y="129"/>
                </a:lnTo>
                <a:lnTo>
                  <a:pt x="117" y="80"/>
                </a:lnTo>
                <a:lnTo>
                  <a:pt x="106" y="86"/>
                </a:lnTo>
                <a:lnTo>
                  <a:pt x="106" y="63"/>
                </a:lnTo>
                <a:lnTo>
                  <a:pt x="96" y="55"/>
                </a:lnTo>
                <a:lnTo>
                  <a:pt x="106" y="46"/>
                </a:lnTo>
                <a:lnTo>
                  <a:pt x="106" y="46"/>
                </a:lnTo>
                <a:lnTo>
                  <a:pt x="108" y="41"/>
                </a:lnTo>
                <a:lnTo>
                  <a:pt x="111" y="35"/>
                </a:lnTo>
                <a:lnTo>
                  <a:pt x="116" y="28"/>
                </a:lnTo>
                <a:lnTo>
                  <a:pt x="121" y="20"/>
                </a:lnTo>
                <a:lnTo>
                  <a:pt x="128" y="13"/>
                </a:lnTo>
                <a:lnTo>
                  <a:pt x="136" y="7"/>
                </a:lnTo>
                <a:lnTo>
                  <a:pt x="147" y="2"/>
                </a:lnTo>
                <a:lnTo>
                  <a:pt x="147" y="2"/>
                </a:lnTo>
                <a:lnTo>
                  <a:pt x="157" y="0"/>
                </a:lnTo>
                <a:lnTo>
                  <a:pt x="164" y="0"/>
                </a:lnTo>
                <a:lnTo>
                  <a:pt x="170" y="1"/>
                </a:lnTo>
                <a:lnTo>
                  <a:pt x="175" y="2"/>
                </a:lnTo>
                <a:lnTo>
                  <a:pt x="177" y="5"/>
                </a:lnTo>
                <a:lnTo>
                  <a:pt x="178" y="7"/>
                </a:lnTo>
                <a:lnTo>
                  <a:pt x="180" y="10"/>
                </a:lnTo>
                <a:lnTo>
                  <a:pt x="180" y="10"/>
                </a:lnTo>
                <a:lnTo>
                  <a:pt x="181" y="7"/>
                </a:lnTo>
                <a:lnTo>
                  <a:pt x="186" y="5"/>
                </a:lnTo>
                <a:lnTo>
                  <a:pt x="189" y="5"/>
                </a:lnTo>
                <a:lnTo>
                  <a:pt x="193" y="5"/>
                </a:lnTo>
                <a:lnTo>
                  <a:pt x="198" y="6"/>
                </a:lnTo>
                <a:lnTo>
                  <a:pt x="203" y="10"/>
                </a:lnTo>
                <a:lnTo>
                  <a:pt x="203" y="10"/>
                </a:lnTo>
                <a:lnTo>
                  <a:pt x="207" y="14"/>
                </a:lnTo>
                <a:lnTo>
                  <a:pt x="211" y="19"/>
                </a:lnTo>
                <a:lnTo>
                  <a:pt x="215" y="26"/>
                </a:lnTo>
                <a:lnTo>
                  <a:pt x="217" y="34"/>
                </a:lnTo>
                <a:lnTo>
                  <a:pt x="222" y="51"/>
                </a:lnTo>
                <a:lnTo>
                  <a:pt x="225" y="60"/>
                </a:lnTo>
                <a:lnTo>
                  <a:pt x="230" y="69"/>
                </a:lnTo>
                <a:lnTo>
                  <a:pt x="230" y="69"/>
                </a:lnTo>
                <a:lnTo>
                  <a:pt x="248" y="104"/>
                </a:lnTo>
                <a:lnTo>
                  <a:pt x="263" y="133"/>
                </a:lnTo>
                <a:lnTo>
                  <a:pt x="263" y="133"/>
                </a:lnTo>
                <a:lnTo>
                  <a:pt x="269" y="143"/>
                </a:lnTo>
                <a:lnTo>
                  <a:pt x="271" y="149"/>
                </a:lnTo>
                <a:lnTo>
                  <a:pt x="274" y="153"/>
                </a:lnTo>
                <a:lnTo>
                  <a:pt x="272" y="156"/>
                </a:lnTo>
                <a:lnTo>
                  <a:pt x="272" y="156"/>
                </a:lnTo>
                <a:lnTo>
                  <a:pt x="272" y="158"/>
                </a:lnTo>
                <a:lnTo>
                  <a:pt x="274" y="159"/>
                </a:lnTo>
                <a:lnTo>
                  <a:pt x="278" y="164"/>
                </a:lnTo>
                <a:lnTo>
                  <a:pt x="281" y="168"/>
                </a:lnTo>
                <a:lnTo>
                  <a:pt x="282" y="171"/>
                </a:lnTo>
                <a:lnTo>
                  <a:pt x="283" y="176"/>
                </a:lnTo>
                <a:lnTo>
                  <a:pt x="283" y="182"/>
                </a:lnTo>
                <a:lnTo>
                  <a:pt x="283" y="182"/>
                </a:lnTo>
                <a:lnTo>
                  <a:pt x="266" y="320"/>
                </a:lnTo>
                <a:lnTo>
                  <a:pt x="266" y="320"/>
                </a:lnTo>
                <a:lnTo>
                  <a:pt x="266" y="330"/>
                </a:lnTo>
                <a:lnTo>
                  <a:pt x="269" y="349"/>
                </a:lnTo>
                <a:lnTo>
                  <a:pt x="272" y="373"/>
                </a:lnTo>
                <a:lnTo>
                  <a:pt x="272" y="373"/>
                </a:lnTo>
                <a:lnTo>
                  <a:pt x="270" y="376"/>
                </a:lnTo>
                <a:lnTo>
                  <a:pt x="268" y="379"/>
                </a:lnTo>
                <a:lnTo>
                  <a:pt x="266" y="380"/>
                </a:lnTo>
                <a:lnTo>
                  <a:pt x="266" y="380"/>
                </a:lnTo>
                <a:lnTo>
                  <a:pt x="266" y="418"/>
                </a:lnTo>
                <a:lnTo>
                  <a:pt x="268" y="504"/>
                </a:lnTo>
                <a:lnTo>
                  <a:pt x="271" y="593"/>
                </a:lnTo>
                <a:lnTo>
                  <a:pt x="272" y="624"/>
                </a:lnTo>
                <a:lnTo>
                  <a:pt x="272" y="637"/>
                </a:lnTo>
                <a:lnTo>
                  <a:pt x="272" y="637"/>
                </a:lnTo>
                <a:lnTo>
                  <a:pt x="281" y="651"/>
                </a:lnTo>
                <a:lnTo>
                  <a:pt x="295" y="675"/>
                </a:lnTo>
                <a:lnTo>
                  <a:pt x="316" y="709"/>
                </a:lnTo>
                <a:lnTo>
                  <a:pt x="270" y="733"/>
                </a:lnTo>
                <a:lnTo>
                  <a:pt x="263" y="807"/>
                </a:lnTo>
                <a:lnTo>
                  <a:pt x="263" y="807"/>
                </a:lnTo>
                <a:lnTo>
                  <a:pt x="270" y="819"/>
                </a:lnTo>
                <a:lnTo>
                  <a:pt x="275" y="829"/>
                </a:lnTo>
                <a:lnTo>
                  <a:pt x="276" y="833"/>
                </a:lnTo>
                <a:lnTo>
                  <a:pt x="276" y="836"/>
                </a:lnTo>
                <a:lnTo>
                  <a:pt x="276" y="836"/>
                </a:lnTo>
                <a:lnTo>
                  <a:pt x="275" y="839"/>
                </a:lnTo>
                <a:lnTo>
                  <a:pt x="274" y="841"/>
                </a:lnTo>
                <a:lnTo>
                  <a:pt x="268" y="844"/>
                </a:lnTo>
                <a:lnTo>
                  <a:pt x="260" y="845"/>
                </a:lnTo>
                <a:lnTo>
                  <a:pt x="257" y="847"/>
                </a:lnTo>
                <a:lnTo>
                  <a:pt x="257" y="847"/>
                </a:lnTo>
                <a:lnTo>
                  <a:pt x="256" y="847"/>
                </a:lnTo>
                <a:lnTo>
                  <a:pt x="254" y="845"/>
                </a:lnTo>
                <a:lnTo>
                  <a:pt x="251" y="844"/>
                </a:lnTo>
                <a:lnTo>
                  <a:pt x="240" y="843"/>
                </a:lnTo>
                <a:lnTo>
                  <a:pt x="240" y="843"/>
                </a:lnTo>
                <a:lnTo>
                  <a:pt x="225" y="843"/>
                </a:lnTo>
                <a:lnTo>
                  <a:pt x="215" y="844"/>
                </a:lnTo>
                <a:lnTo>
                  <a:pt x="209" y="845"/>
                </a:lnTo>
                <a:lnTo>
                  <a:pt x="206" y="847"/>
                </a:lnTo>
                <a:lnTo>
                  <a:pt x="206" y="847"/>
                </a:lnTo>
                <a:lnTo>
                  <a:pt x="206" y="852"/>
                </a:lnTo>
                <a:lnTo>
                  <a:pt x="205" y="855"/>
                </a:lnTo>
                <a:lnTo>
                  <a:pt x="205" y="856"/>
                </a:lnTo>
                <a:lnTo>
                  <a:pt x="203" y="856"/>
                </a:lnTo>
                <a:lnTo>
                  <a:pt x="203" y="856"/>
                </a:lnTo>
                <a:lnTo>
                  <a:pt x="151" y="859"/>
                </a:lnTo>
                <a:lnTo>
                  <a:pt x="117" y="860"/>
                </a:lnTo>
                <a:lnTo>
                  <a:pt x="100" y="860"/>
                </a:lnTo>
                <a:lnTo>
                  <a:pt x="100" y="860"/>
                </a:lnTo>
                <a:lnTo>
                  <a:pt x="94" y="859"/>
                </a:lnTo>
                <a:lnTo>
                  <a:pt x="84" y="858"/>
                </a:lnTo>
                <a:lnTo>
                  <a:pt x="75" y="856"/>
                </a:lnTo>
                <a:lnTo>
                  <a:pt x="71" y="855"/>
                </a:lnTo>
                <a:lnTo>
                  <a:pt x="70" y="853"/>
                </a:lnTo>
                <a:lnTo>
                  <a:pt x="70" y="853"/>
                </a:lnTo>
                <a:lnTo>
                  <a:pt x="70" y="848"/>
                </a:lnTo>
                <a:lnTo>
                  <a:pt x="72" y="843"/>
                </a:lnTo>
                <a:lnTo>
                  <a:pt x="75" y="838"/>
                </a:lnTo>
                <a:lnTo>
                  <a:pt x="77" y="837"/>
                </a:lnTo>
                <a:lnTo>
                  <a:pt x="79" y="836"/>
                </a:lnTo>
                <a:lnTo>
                  <a:pt x="79" y="836"/>
                </a:lnTo>
                <a:lnTo>
                  <a:pt x="87" y="836"/>
                </a:lnTo>
                <a:lnTo>
                  <a:pt x="95" y="835"/>
                </a:lnTo>
                <a:lnTo>
                  <a:pt x="102" y="832"/>
                </a:lnTo>
                <a:lnTo>
                  <a:pt x="106" y="830"/>
                </a:lnTo>
                <a:lnTo>
                  <a:pt x="106" y="830"/>
                </a:lnTo>
                <a:lnTo>
                  <a:pt x="117" y="819"/>
                </a:lnTo>
                <a:lnTo>
                  <a:pt x="127" y="809"/>
                </a:lnTo>
                <a:lnTo>
                  <a:pt x="127" y="809"/>
                </a:lnTo>
                <a:lnTo>
                  <a:pt x="129" y="808"/>
                </a:lnTo>
                <a:lnTo>
                  <a:pt x="135" y="807"/>
                </a:lnTo>
                <a:lnTo>
                  <a:pt x="143" y="807"/>
                </a:lnTo>
                <a:lnTo>
                  <a:pt x="143" y="807"/>
                </a:lnTo>
                <a:lnTo>
                  <a:pt x="148" y="806"/>
                </a:lnTo>
                <a:lnTo>
                  <a:pt x="149" y="803"/>
                </a:lnTo>
                <a:lnTo>
                  <a:pt x="149" y="800"/>
                </a:lnTo>
                <a:lnTo>
                  <a:pt x="149" y="800"/>
                </a:lnTo>
                <a:lnTo>
                  <a:pt x="149" y="788"/>
                </a:lnTo>
                <a:lnTo>
                  <a:pt x="149" y="766"/>
                </a:lnTo>
                <a:lnTo>
                  <a:pt x="149" y="737"/>
                </a:lnTo>
                <a:lnTo>
                  <a:pt x="149" y="737"/>
                </a:lnTo>
                <a:lnTo>
                  <a:pt x="141" y="733"/>
                </a:lnTo>
                <a:lnTo>
                  <a:pt x="133" y="731"/>
                </a:lnTo>
                <a:lnTo>
                  <a:pt x="123" y="726"/>
                </a:lnTo>
                <a:lnTo>
                  <a:pt x="123" y="726"/>
                </a:lnTo>
                <a:lnTo>
                  <a:pt x="112" y="720"/>
                </a:lnTo>
                <a:lnTo>
                  <a:pt x="99" y="712"/>
                </a:lnTo>
                <a:lnTo>
                  <a:pt x="93" y="707"/>
                </a:lnTo>
                <a:lnTo>
                  <a:pt x="87" y="701"/>
                </a:lnTo>
                <a:lnTo>
                  <a:pt x="81" y="694"/>
                </a:lnTo>
                <a:lnTo>
                  <a:pt x="77" y="686"/>
                </a:lnTo>
                <a:lnTo>
                  <a:pt x="77" y="686"/>
                </a:lnTo>
                <a:lnTo>
                  <a:pt x="72" y="678"/>
                </a:lnTo>
                <a:lnTo>
                  <a:pt x="66" y="669"/>
                </a:lnTo>
                <a:lnTo>
                  <a:pt x="54" y="654"/>
                </a:lnTo>
                <a:lnTo>
                  <a:pt x="51" y="645"/>
                </a:lnTo>
                <a:lnTo>
                  <a:pt x="47" y="637"/>
                </a:lnTo>
                <a:lnTo>
                  <a:pt x="47" y="632"/>
                </a:lnTo>
                <a:lnTo>
                  <a:pt x="47" y="628"/>
                </a:lnTo>
                <a:lnTo>
                  <a:pt x="48" y="624"/>
                </a:lnTo>
                <a:lnTo>
                  <a:pt x="49" y="620"/>
                </a:lnTo>
                <a:lnTo>
                  <a:pt x="49" y="620"/>
                </a:lnTo>
                <a:lnTo>
                  <a:pt x="55" y="605"/>
                </a:lnTo>
                <a:lnTo>
                  <a:pt x="63" y="580"/>
                </a:lnTo>
                <a:lnTo>
                  <a:pt x="78" y="514"/>
                </a:lnTo>
                <a:lnTo>
                  <a:pt x="92" y="450"/>
                </a:lnTo>
                <a:lnTo>
                  <a:pt x="100" y="416"/>
                </a:lnTo>
                <a:lnTo>
                  <a:pt x="100" y="416"/>
                </a:lnTo>
                <a:lnTo>
                  <a:pt x="104" y="399"/>
                </a:lnTo>
                <a:lnTo>
                  <a:pt x="105" y="394"/>
                </a:lnTo>
                <a:lnTo>
                  <a:pt x="104" y="393"/>
                </a:lnTo>
                <a:lnTo>
                  <a:pt x="104" y="393"/>
                </a:lnTo>
                <a:lnTo>
                  <a:pt x="104" y="393"/>
                </a:lnTo>
                <a:lnTo>
                  <a:pt x="90" y="396"/>
                </a:lnTo>
                <a:lnTo>
                  <a:pt x="83" y="397"/>
                </a:lnTo>
                <a:lnTo>
                  <a:pt x="81" y="397"/>
                </a:lnTo>
                <a:lnTo>
                  <a:pt x="79" y="396"/>
                </a:lnTo>
                <a:lnTo>
                  <a:pt x="79" y="396"/>
                </a:lnTo>
                <a:lnTo>
                  <a:pt x="88" y="375"/>
                </a:lnTo>
                <a:lnTo>
                  <a:pt x="94" y="359"/>
                </a:lnTo>
                <a:lnTo>
                  <a:pt x="96" y="352"/>
                </a:lnTo>
                <a:lnTo>
                  <a:pt x="96" y="346"/>
                </a:lnTo>
                <a:lnTo>
                  <a:pt x="96" y="346"/>
                </a:lnTo>
                <a:lnTo>
                  <a:pt x="98" y="338"/>
                </a:lnTo>
                <a:lnTo>
                  <a:pt x="98" y="333"/>
                </a:lnTo>
                <a:lnTo>
                  <a:pt x="100" y="329"/>
                </a:lnTo>
                <a:lnTo>
                  <a:pt x="100" y="329"/>
                </a:lnTo>
                <a:lnTo>
                  <a:pt x="99" y="330"/>
                </a:lnTo>
                <a:lnTo>
                  <a:pt x="94" y="332"/>
                </a:lnTo>
                <a:lnTo>
                  <a:pt x="92" y="332"/>
                </a:lnTo>
                <a:lnTo>
                  <a:pt x="87" y="332"/>
                </a:lnTo>
                <a:lnTo>
                  <a:pt x="82" y="329"/>
                </a:lnTo>
                <a:lnTo>
                  <a:pt x="77" y="326"/>
                </a:lnTo>
                <a:lnTo>
                  <a:pt x="77" y="326"/>
                </a:lnTo>
                <a:lnTo>
                  <a:pt x="65" y="317"/>
                </a:lnTo>
                <a:lnTo>
                  <a:pt x="57" y="308"/>
                </a:lnTo>
                <a:lnTo>
                  <a:pt x="52" y="300"/>
                </a:lnTo>
                <a:lnTo>
                  <a:pt x="49" y="295"/>
                </a:lnTo>
                <a:lnTo>
                  <a:pt x="49" y="266"/>
                </a:lnTo>
                <a:lnTo>
                  <a:pt x="49" y="266"/>
                </a:lnTo>
                <a:lnTo>
                  <a:pt x="51" y="265"/>
                </a:lnTo>
                <a:lnTo>
                  <a:pt x="52" y="264"/>
                </a:lnTo>
                <a:lnTo>
                  <a:pt x="51" y="262"/>
                </a:lnTo>
                <a:lnTo>
                  <a:pt x="47" y="256"/>
                </a:lnTo>
                <a:lnTo>
                  <a:pt x="47" y="256"/>
                </a:lnTo>
                <a:lnTo>
                  <a:pt x="34" y="239"/>
                </a:lnTo>
                <a:lnTo>
                  <a:pt x="26" y="229"/>
                </a:lnTo>
                <a:lnTo>
                  <a:pt x="26" y="229"/>
                </a:lnTo>
                <a:lnTo>
                  <a:pt x="18" y="225"/>
                </a:lnTo>
                <a:lnTo>
                  <a:pt x="12" y="222"/>
                </a:lnTo>
                <a:lnTo>
                  <a:pt x="10" y="219"/>
                </a:lnTo>
                <a:lnTo>
                  <a:pt x="10" y="219"/>
                </a:lnTo>
                <a:lnTo>
                  <a:pt x="12" y="213"/>
                </a:lnTo>
                <a:lnTo>
                  <a:pt x="13" y="210"/>
                </a:lnTo>
                <a:lnTo>
                  <a:pt x="13" y="206"/>
                </a:lnTo>
                <a:lnTo>
                  <a:pt x="13" y="206"/>
                </a:lnTo>
                <a:lnTo>
                  <a:pt x="13" y="203"/>
                </a:lnTo>
                <a:lnTo>
                  <a:pt x="14" y="200"/>
                </a:lnTo>
                <a:lnTo>
                  <a:pt x="17" y="199"/>
                </a:lnTo>
                <a:lnTo>
                  <a:pt x="17" y="19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9F8DC7A9-5FBB-49C0-A020-1E8AD2F358BF}"/>
              </a:ext>
            </a:extLst>
          </p:cNvPr>
          <p:cNvSpPr>
            <a:spLocks/>
          </p:cNvSpPr>
          <p:nvPr/>
        </p:nvSpPr>
        <p:spPr bwMode="auto">
          <a:xfrm>
            <a:off x="4592959" y="2716308"/>
            <a:ext cx="570737" cy="1691351"/>
          </a:xfrm>
          <a:custGeom>
            <a:avLst/>
            <a:gdLst>
              <a:gd name="T0" fmla="*/ 89 w 301"/>
              <a:gd name="T1" fmla="*/ 26 h 892"/>
              <a:gd name="T2" fmla="*/ 74 w 301"/>
              <a:gd name="T3" fmla="*/ 53 h 892"/>
              <a:gd name="T4" fmla="*/ 89 w 301"/>
              <a:gd name="T5" fmla="*/ 86 h 892"/>
              <a:gd name="T6" fmla="*/ 100 w 301"/>
              <a:gd name="T7" fmla="*/ 115 h 892"/>
              <a:gd name="T8" fmla="*/ 120 w 301"/>
              <a:gd name="T9" fmla="*/ 145 h 892"/>
              <a:gd name="T10" fmla="*/ 140 w 301"/>
              <a:gd name="T11" fmla="*/ 160 h 892"/>
              <a:gd name="T12" fmla="*/ 100 w 301"/>
              <a:gd name="T13" fmla="*/ 175 h 892"/>
              <a:gd name="T14" fmla="*/ 85 w 301"/>
              <a:gd name="T15" fmla="*/ 215 h 892"/>
              <a:gd name="T16" fmla="*/ 65 w 301"/>
              <a:gd name="T17" fmla="*/ 245 h 892"/>
              <a:gd name="T18" fmla="*/ 30 w 301"/>
              <a:gd name="T19" fmla="*/ 245 h 892"/>
              <a:gd name="T20" fmla="*/ 30 w 301"/>
              <a:gd name="T21" fmla="*/ 260 h 892"/>
              <a:gd name="T22" fmla="*/ 24 w 301"/>
              <a:gd name="T23" fmla="*/ 272 h 892"/>
              <a:gd name="T24" fmla="*/ 40 w 301"/>
              <a:gd name="T25" fmla="*/ 295 h 892"/>
              <a:gd name="T26" fmla="*/ 45 w 301"/>
              <a:gd name="T27" fmla="*/ 325 h 892"/>
              <a:gd name="T28" fmla="*/ 80 w 301"/>
              <a:gd name="T29" fmla="*/ 340 h 892"/>
              <a:gd name="T30" fmla="*/ 85 w 301"/>
              <a:gd name="T31" fmla="*/ 365 h 892"/>
              <a:gd name="T32" fmla="*/ 62 w 301"/>
              <a:gd name="T33" fmla="*/ 372 h 892"/>
              <a:gd name="T34" fmla="*/ 62 w 301"/>
              <a:gd name="T35" fmla="*/ 401 h 892"/>
              <a:gd name="T36" fmla="*/ 60 w 301"/>
              <a:gd name="T37" fmla="*/ 442 h 892"/>
              <a:gd name="T38" fmla="*/ 39 w 301"/>
              <a:gd name="T39" fmla="*/ 520 h 892"/>
              <a:gd name="T40" fmla="*/ 32 w 301"/>
              <a:gd name="T41" fmla="*/ 560 h 892"/>
              <a:gd name="T42" fmla="*/ 46 w 301"/>
              <a:gd name="T43" fmla="*/ 584 h 892"/>
              <a:gd name="T44" fmla="*/ 77 w 301"/>
              <a:gd name="T45" fmla="*/ 591 h 892"/>
              <a:gd name="T46" fmla="*/ 95 w 301"/>
              <a:gd name="T47" fmla="*/ 565 h 892"/>
              <a:gd name="T48" fmla="*/ 106 w 301"/>
              <a:gd name="T49" fmla="*/ 648 h 892"/>
              <a:gd name="T50" fmla="*/ 112 w 301"/>
              <a:gd name="T51" fmla="*/ 714 h 892"/>
              <a:gd name="T52" fmla="*/ 120 w 301"/>
              <a:gd name="T53" fmla="*/ 824 h 892"/>
              <a:gd name="T54" fmla="*/ 90 w 301"/>
              <a:gd name="T55" fmla="*/ 863 h 892"/>
              <a:gd name="T56" fmla="*/ 66 w 301"/>
              <a:gd name="T57" fmla="*/ 883 h 892"/>
              <a:gd name="T58" fmla="*/ 90 w 301"/>
              <a:gd name="T59" fmla="*/ 889 h 892"/>
              <a:gd name="T60" fmla="*/ 170 w 301"/>
              <a:gd name="T61" fmla="*/ 889 h 892"/>
              <a:gd name="T62" fmla="*/ 165 w 301"/>
              <a:gd name="T63" fmla="*/ 854 h 892"/>
              <a:gd name="T64" fmla="*/ 163 w 301"/>
              <a:gd name="T65" fmla="*/ 777 h 892"/>
              <a:gd name="T66" fmla="*/ 172 w 301"/>
              <a:gd name="T67" fmla="*/ 731 h 892"/>
              <a:gd name="T68" fmla="*/ 178 w 301"/>
              <a:gd name="T69" fmla="*/ 654 h 892"/>
              <a:gd name="T70" fmla="*/ 210 w 301"/>
              <a:gd name="T71" fmla="*/ 684 h 892"/>
              <a:gd name="T72" fmla="*/ 220 w 301"/>
              <a:gd name="T73" fmla="*/ 759 h 892"/>
              <a:gd name="T74" fmla="*/ 225 w 301"/>
              <a:gd name="T75" fmla="*/ 824 h 892"/>
              <a:gd name="T76" fmla="*/ 190 w 301"/>
              <a:gd name="T77" fmla="*/ 864 h 892"/>
              <a:gd name="T78" fmla="*/ 187 w 301"/>
              <a:gd name="T79" fmla="*/ 878 h 892"/>
              <a:gd name="T80" fmla="*/ 233 w 301"/>
              <a:gd name="T81" fmla="*/ 885 h 892"/>
              <a:gd name="T82" fmla="*/ 266 w 301"/>
              <a:gd name="T83" fmla="*/ 887 h 892"/>
              <a:gd name="T84" fmla="*/ 279 w 301"/>
              <a:gd name="T85" fmla="*/ 879 h 892"/>
              <a:gd name="T86" fmla="*/ 269 w 301"/>
              <a:gd name="T87" fmla="*/ 829 h 892"/>
              <a:gd name="T88" fmla="*/ 266 w 301"/>
              <a:gd name="T89" fmla="*/ 825 h 892"/>
              <a:gd name="T90" fmla="*/ 269 w 301"/>
              <a:gd name="T91" fmla="*/ 819 h 892"/>
              <a:gd name="T92" fmla="*/ 281 w 301"/>
              <a:gd name="T93" fmla="*/ 712 h 892"/>
              <a:gd name="T94" fmla="*/ 264 w 301"/>
              <a:gd name="T95" fmla="*/ 661 h 892"/>
              <a:gd name="T96" fmla="*/ 259 w 301"/>
              <a:gd name="T97" fmla="*/ 550 h 892"/>
              <a:gd name="T98" fmla="*/ 287 w 301"/>
              <a:gd name="T99" fmla="*/ 477 h 892"/>
              <a:gd name="T100" fmla="*/ 301 w 301"/>
              <a:gd name="T101" fmla="*/ 458 h 892"/>
              <a:gd name="T102" fmla="*/ 294 w 301"/>
              <a:gd name="T103" fmla="*/ 400 h 892"/>
              <a:gd name="T104" fmla="*/ 274 w 301"/>
              <a:gd name="T105" fmla="*/ 300 h 892"/>
              <a:gd name="T106" fmla="*/ 284 w 301"/>
              <a:gd name="T107" fmla="*/ 235 h 892"/>
              <a:gd name="T108" fmla="*/ 294 w 301"/>
              <a:gd name="T109" fmla="*/ 215 h 892"/>
              <a:gd name="T110" fmla="*/ 274 w 301"/>
              <a:gd name="T111" fmla="*/ 175 h 892"/>
              <a:gd name="T112" fmla="*/ 239 w 301"/>
              <a:gd name="T113" fmla="*/ 150 h 892"/>
              <a:gd name="T114" fmla="*/ 237 w 301"/>
              <a:gd name="T115" fmla="*/ 105 h 892"/>
              <a:gd name="T116" fmla="*/ 225 w 301"/>
              <a:gd name="T117" fmla="*/ 59 h 892"/>
              <a:gd name="T118" fmla="*/ 188 w 301"/>
              <a:gd name="T119" fmla="*/ 21 h 892"/>
              <a:gd name="T120" fmla="*/ 146 w 301"/>
              <a:gd name="T121" fmla="*/ 1 h 892"/>
              <a:gd name="T122" fmla="*/ 122 w 301"/>
              <a:gd name="T123" fmla="*/ 3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01" h="892">
                <a:moveTo>
                  <a:pt x="110" y="15"/>
                </a:moveTo>
                <a:lnTo>
                  <a:pt x="110" y="15"/>
                </a:lnTo>
                <a:lnTo>
                  <a:pt x="105" y="16"/>
                </a:lnTo>
                <a:lnTo>
                  <a:pt x="95" y="23"/>
                </a:lnTo>
                <a:lnTo>
                  <a:pt x="89" y="26"/>
                </a:lnTo>
                <a:lnTo>
                  <a:pt x="84" y="31"/>
                </a:lnTo>
                <a:lnTo>
                  <a:pt x="79" y="38"/>
                </a:lnTo>
                <a:lnTo>
                  <a:pt x="75" y="45"/>
                </a:lnTo>
                <a:lnTo>
                  <a:pt x="75" y="45"/>
                </a:lnTo>
                <a:lnTo>
                  <a:pt x="74" y="53"/>
                </a:lnTo>
                <a:lnTo>
                  <a:pt x="75" y="59"/>
                </a:lnTo>
                <a:lnTo>
                  <a:pt x="76" y="66"/>
                </a:lnTo>
                <a:lnTo>
                  <a:pt x="80" y="71"/>
                </a:lnTo>
                <a:lnTo>
                  <a:pt x="86" y="83"/>
                </a:lnTo>
                <a:lnTo>
                  <a:pt x="89" y="86"/>
                </a:lnTo>
                <a:lnTo>
                  <a:pt x="90" y="90"/>
                </a:lnTo>
                <a:lnTo>
                  <a:pt x="90" y="90"/>
                </a:lnTo>
                <a:lnTo>
                  <a:pt x="91" y="96"/>
                </a:lnTo>
                <a:lnTo>
                  <a:pt x="93" y="103"/>
                </a:lnTo>
                <a:lnTo>
                  <a:pt x="100" y="115"/>
                </a:lnTo>
                <a:lnTo>
                  <a:pt x="100" y="115"/>
                </a:lnTo>
                <a:lnTo>
                  <a:pt x="110" y="134"/>
                </a:lnTo>
                <a:lnTo>
                  <a:pt x="116" y="143"/>
                </a:lnTo>
                <a:lnTo>
                  <a:pt x="118" y="145"/>
                </a:lnTo>
                <a:lnTo>
                  <a:pt x="120" y="145"/>
                </a:lnTo>
                <a:lnTo>
                  <a:pt x="120" y="145"/>
                </a:lnTo>
                <a:lnTo>
                  <a:pt x="121" y="145"/>
                </a:lnTo>
                <a:lnTo>
                  <a:pt x="125" y="146"/>
                </a:lnTo>
                <a:lnTo>
                  <a:pt x="131" y="153"/>
                </a:lnTo>
                <a:lnTo>
                  <a:pt x="140" y="160"/>
                </a:lnTo>
                <a:lnTo>
                  <a:pt x="140" y="160"/>
                </a:lnTo>
                <a:lnTo>
                  <a:pt x="122" y="164"/>
                </a:lnTo>
                <a:lnTo>
                  <a:pt x="108" y="169"/>
                </a:lnTo>
                <a:lnTo>
                  <a:pt x="103" y="172"/>
                </a:lnTo>
                <a:lnTo>
                  <a:pt x="100" y="175"/>
                </a:lnTo>
                <a:lnTo>
                  <a:pt x="100" y="175"/>
                </a:lnTo>
                <a:lnTo>
                  <a:pt x="95" y="182"/>
                </a:lnTo>
                <a:lnTo>
                  <a:pt x="91" y="192"/>
                </a:lnTo>
                <a:lnTo>
                  <a:pt x="87" y="204"/>
                </a:lnTo>
                <a:lnTo>
                  <a:pt x="85" y="215"/>
                </a:lnTo>
                <a:lnTo>
                  <a:pt x="85" y="215"/>
                </a:lnTo>
                <a:lnTo>
                  <a:pt x="76" y="247"/>
                </a:lnTo>
                <a:lnTo>
                  <a:pt x="70" y="270"/>
                </a:lnTo>
                <a:lnTo>
                  <a:pt x="55" y="250"/>
                </a:lnTo>
                <a:lnTo>
                  <a:pt x="65" y="245"/>
                </a:lnTo>
                <a:lnTo>
                  <a:pt x="30" y="215"/>
                </a:lnTo>
                <a:lnTo>
                  <a:pt x="0" y="215"/>
                </a:lnTo>
                <a:lnTo>
                  <a:pt x="0" y="225"/>
                </a:lnTo>
                <a:lnTo>
                  <a:pt x="30" y="245"/>
                </a:lnTo>
                <a:lnTo>
                  <a:pt x="30" y="245"/>
                </a:lnTo>
                <a:lnTo>
                  <a:pt x="31" y="254"/>
                </a:lnTo>
                <a:lnTo>
                  <a:pt x="31" y="259"/>
                </a:lnTo>
                <a:lnTo>
                  <a:pt x="31" y="260"/>
                </a:lnTo>
                <a:lnTo>
                  <a:pt x="30" y="260"/>
                </a:lnTo>
                <a:lnTo>
                  <a:pt x="30" y="260"/>
                </a:lnTo>
                <a:lnTo>
                  <a:pt x="29" y="260"/>
                </a:lnTo>
                <a:lnTo>
                  <a:pt x="27" y="260"/>
                </a:lnTo>
                <a:lnTo>
                  <a:pt x="24" y="264"/>
                </a:lnTo>
                <a:lnTo>
                  <a:pt x="22" y="270"/>
                </a:lnTo>
                <a:lnTo>
                  <a:pt x="24" y="272"/>
                </a:lnTo>
                <a:lnTo>
                  <a:pt x="25" y="275"/>
                </a:lnTo>
                <a:lnTo>
                  <a:pt x="25" y="275"/>
                </a:lnTo>
                <a:lnTo>
                  <a:pt x="35" y="285"/>
                </a:lnTo>
                <a:lnTo>
                  <a:pt x="39" y="290"/>
                </a:lnTo>
                <a:lnTo>
                  <a:pt x="40" y="295"/>
                </a:lnTo>
                <a:lnTo>
                  <a:pt x="40" y="295"/>
                </a:lnTo>
                <a:lnTo>
                  <a:pt x="41" y="310"/>
                </a:lnTo>
                <a:lnTo>
                  <a:pt x="42" y="319"/>
                </a:lnTo>
                <a:lnTo>
                  <a:pt x="45" y="325"/>
                </a:lnTo>
                <a:lnTo>
                  <a:pt x="45" y="325"/>
                </a:lnTo>
                <a:lnTo>
                  <a:pt x="47" y="327"/>
                </a:lnTo>
                <a:lnTo>
                  <a:pt x="52" y="330"/>
                </a:lnTo>
                <a:lnTo>
                  <a:pt x="62" y="334"/>
                </a:lnTo>
                <a:lnTo>
                  <a:pt x="80" y="340"/>
                </a:lnTo>
                <a:lnTo>
                  <a:pt x="80" y="340"/>
                </a:lnTo>
                <a:lnTo>
                  <a:pt x="82" y="341"/>
                </a:lnTo>
                <a:lnTo>
                  <a:pt x="86" y="340"/>
                </a:lnTo>
                <a:lnTo>
                  <a:pt x="90" y="340"/>
                </a:lnTo>
                <a:lnTo>
                  <a:pt x="85" y="365"/>
                </a:lnTo>
                <a:lnTo>
                  <a:pt x="85" y="365"/>
                </a:lnTo>
                <a:lnTo>
                  <a:pt x="76" y="366"/>
                </a:lnTo>
                <a:lnTo>
                  <a:pt x="69" y="367"/>
                </a:lnTo>
                <a:lnTo>
                  <a:pt x="65" y="370"/>
                </a:lnTo>
                <a:lnTo>
                  <a:pt x="65" y="370"/>
                </a:lnTo>
                <a:lnTo>
                  <a:pt x="62" y="372"/>
                </a:lnTo>
                <a:lnTo>
                  <a:pt x="60" y="380"/>
                </a:lnTo>
                <a:lnTo>
                  <a:pt x="60" y="380"/>
                </a:lnTo>
                <a:lnTo>
                  <a:pt x="59" y="385"/>
                </a:lnTo>
                <a:lnTo>
                  <a:pt x="60" y="390"/>
                </a:lnTo>
                <a:lnTo>
                  <a:pt x="62" y="401"/>
                </a:lnTo>
                <a:lnTo>
                  <a:pt x="65" y="413"/>
                </a:lnTo>
                <a:lnTo>
                  <a:pt x="65" y="420"/>
                </a:lnTo>
                <a:lnTo>
                  <a:pt x="65" y="425"/>
                </a:lnTo>
                <a:lnTo>
                  <a:pt x="65" y="425"/>
                </a:lnTo>
                <a:lnTo>
                  <a:pt x="60" y="442"/>
                </a:lnTo>
                <a:lnTo>
                  <a:pt x="52" y="470"/>
                </a:lnTo>
                <a:lnTo>
                  <a:pt x="44" y="497"/>
                </a:lnTo>
                <a:lnTo>
                  <a:pt x="40" y="515"/>
                </a:lnTo>
                <a:lnTo>
                  <a:pt x="40" y="515"/>
                </a:lnTo>
                <a:lnTo>
                  <a:pt x="39" y="520"/>
                </a:lnTo>
                <a:lnTo>
                  <a:pt x="37" y="525"/>
                </a:lnTo>
                <a:lnTo>
                  <a:pt x="34" y="536"/>
                </a:lnTo>
                <a:lnTo>
                  <a:pt x="31" y="543"/>
                </a:lnTo>
                <a:lnTo>
                  <a:pt x="31" y="551"/>
                </a:lnTo>
                <a:lnTo>
                  <a:pt x="32" y="560"/>
                </a:lnTo>
                <a:lnTo>
                  <a:pt x="35" y="570"/>
                </a:lnTo>
                <a:lnTo>
                  <a:pt x="35" y="570"/>
                </a:lnTo>
                <a:lnTo>
                  <a:pt x="37" y="574"/>
                </a:lnTo>
                <a:lnTo>
                  <a:pt x="40" y="578"/>
                </a:lnTo>
                <a:lnTo>
                  <a:pt x="46" y="584"/>
                </a:lnTo>
                <a:lnTo>
                  <a:pt x="52" y="589"/>
                </a:lnTo>
                <a:lnTo>
                  <a:pt x="60" y="591"/>
                </a:lnTo>
                <a:lnTo>
                  <a:pt x="67" y="592"/>
                </a:lnTo>
                <a:lnTo>
                  <a:pt x="72" y="592"/>
                </a:lnTo>
                <a:lnTo>
                  <a:pt x="77" y="591"/>
                </a:lnTo>
                <a:lnTo>
                  <a:pt x="80" y="589"/>
                </a:lnTo>
                <a:lnTo>
                  <a:pt x="80" y="589"/>
                </a:lnTo>
                <a:lnTo>
                  <a:pt x="84" y="584"/>
                </a:lnTo>
                <a:lnTo>
                  <a:pt x="89" y="576"/>
                </a:lnTo>
                <a:lnTo>
                  <a:pt x="95" y="565"/>
                </a:lnTo>
                <a:lnTo>
                  <a:pt x="95" y="565"/>
                </a:lnTo>
                <a:lnTo>
                  <a:pt x="100" y="602"/>
                </a:lnTo>
                <a:lnTo>
                  <a:pt x="105" y="644"/>
                </a:lnTo>
                <a:lnTo>
                  <a:pt x="105" y="644"/>
                </a:lnTo>
                <a:lnTo>
                  <a:pt x="106" y="648"/>
                </a:lnTo>
                <a:lnTo>
                  <a:pt x="107" y="652"/>
                </a:lnTo>
                <a:lnTo>
                  <a:pt x="110" y="654"/>
                </a:lnTo>
                <a:lnTo>
                  <a:pt x="110" y="654"/>
                </a:lnTo>
                <a:lnTo>
                  <a:pt x="111" y="686"/>
                </a:lnTo>
                <a:lnTo>
                  <a:pt x="112" y="714"/>
                </a:lnTo>
                <a:lnTo>
                  <a:pt x="115" y="744"/>
                </a:lnTo>
                <a:lnTo>
                  <a:pt x="115" y="744"/>
                </a:lnTo>
                <a:lnTo>
                  <a:pt x="118" y="792"/>
                </a:lnTo>
                <a:lnTo>
                  <a:pt x="120" y="824"/>
                </a:lnTo>
                <a:lnTo>
                  <a:pt x="120" y="824"/>
                </a:lnTo>
                <a:lnTo>
                  <a:pt x="120" y="835"/>
                </a:lnTo>
                <a:lnTo>
                  <a:pt x="117" y="843"/>
                </a:lnTo>
                <a:lnTo>
                  <a:pt x="115" y="849"/>
                </a:lnTo>
                <a:lnTo>
                  <a:pt x="115" y="849"/>
                </a:lnTo>
                <a:lnTo>
                  <a:pt x="90" y="863"/>
                </a:lnTo>
                <a:lnTo>
                  <a:pt x="74" y="873"/>
                </a:lnTo>
                <a:lnTo>
                  <a:pt x="67" y="877"/>
                </a:lnTo>
                <a:lnTo>
                  <a:pt x="65" y="879"/>
                </a:lnTo>
                <a:lnTo>
                  <a:pt x="65" y="879"/>
                </a:lnTo>
                <a:lnTo>
                  <a:pt x="66" y="883"/>
                </a:lnTo>
                <a:lnTo>
                  <a:pt x="69" y="887"/>
                </a:lnTo>
                <a:lnTo>
                  <a:pt x="72" y="889"/>
                </a:lnTo>
                <a:lnTo>
                  <a:pt x="75" y="889"/>
                </a:lnTo>
                <a:lnTo>
                  <a:pt x="75" y="889"/>
                </a:lnTo>
                <a:lnTo>
                  <a:pt x="90" y="889"/>
                </a:lnTo>
                <a:lnTo>
                  <a:pt x="122" y="890"/>
                </a:lnTo>
                <a:lnTo>
                  <a:pt x="155" y="892"/>
                </a:lnTo>
                <a:lnTo>
                  <a:pt x="166" y="890"/>
                </a:lnTo>
                <a:lnTo>
                  <a:pt x="168" y="890"/>
                </a:lnTo>
                <a:lnTo>
                  <a:pt x="170" y="889"/>
                </a:lnTo>
                <a:lnTo>
                  <a:pt x="170" y="889"/>
                </a:lnTo>
                <a:lnTo>
                  <a:pt x="170" y="884"/>
                </a:lnTo>
                <a:lnTo>
                  <a:pt x="167" y="875"/>
                </a:lnTo>
                <a:lnTo>
                  <a:pt x="165" y="867"/>
                </a:lnTo>
                <a:lnTo>
                  <a:pt x="165" y="854"/>
                </a:lnTo>
                <a:lnTo>
                  <a:pt x="165" y="854"/>
                </a:lnTo>
                <a:lnTo>
                  <a:pt x="165" y="835"/>
                </a:lnTo>
                <a:lnTo>
                  <a:pt x="163" y="812"/>
                </a:lnTo>
                <a:lnTo>
                  <a:pt x="162" y="787"/>
                </a:lnTo>
                <a:lnTo>
                  <a:pt x="163" y="777"/>
                </a:lnTo>
                <a:lnTo>
                  <a:pt x="165" y="769"/>
                </a:lnTo>
                <a:lnTo>
                  <a:pt x="165" y="769"/>
                </a:lnTo>
                <a:lnTo>
                  <a:pt x="167" y="757"/>
                </a:lnTo>
                <a:lnTo>
                  <a:pt x="170" y="743"/>
                </a:lnTo>
                <a:lnTo>
                  <a:pt x="172" y="731"/>
                </a:lnTo>
                <a:lnTo>
                  <a:pt x="175" y="719"/>
                </a:lnTo>
                <a:lnTo>
                  <a:pt x="175" y="719"/>
                </a:lnTo>
                <a:lnTo>
                  <a:pt x="176" y="711"/>
                </a:lnTo>
                <a:lnTo>
                  <a:pt x="177" y="694"/>
                </a:lnTo>
                <a:lnTo>
                  <a:pt x="178" y="654"/>
                </a:lnTo>
                <a:lnTo>
                  <a:pt x="180" y="599"/>
                </a:lnTo>
                <a:lnTo>
                  <a:pt x="180" y="599"/>
                </a:lnTo>
                <a:lnTo>
                  <a:pt x="195" y="638"/>
                </a:lnTo>
                <a:lnTo>
                  <a:pt x="205" y="667"/>
                </a:lnTo>
                <a:lnTo>
                  <a:pt x="210" y="684"/>
                </a:lnTo>
                <a:lnTo>
                  <a:pt x="210" y="684"/>
                </a:lnTo>
                <a:lnTo>
                  <a:pt x="215" y="717"/>
                </a:lnTo>
                <a:lnTo>
                  <a:pt x="218" y="739"/>
                </a:lnTo>
                <a:lnTo>
                  <a:pt x="220" y="759"/>
                </a:lnTo>
                <a:lnTo>
                  <a:pt x="220" y="759"/>
                </a:lnTo>
                <a:lnTo>
                  <a:pt x="221" y="777"/>
                </a:lnTo>
                <a:lnTo>
                  <a:pt x="223" y="795"/>
                </a:lnTo>
                <a:lnTo>
                  <a:pt x="225" y="813"/>
                </a:lnTo>
                <a:lnTo>
                  <a:pt x="225" y="824"/>
                </a:lnTo>
                <a:lnTo>
                  <a:pt x="225" y="824"/>
                </a:lnTo>
                <a:lnTo>
                  <a:pt x="222" y="829"/>
                </a:lnTo>
                <a:lnTo>
                  <a:pt x="218" y="835"/>
                </a:lnTo>
                <a:lnTo>
                  <a:pt x="207" y="848"/>
                </a:lnTo>
                <a:lnTo>
                  <a:pt x="190" y="864"/>
                </a:lnTo>
                <a:lnTo>
                  <a:pt x="190" y="864"/>
                </a:lnTo>
                <a:lnTo>
                  <a:pt x="188" y="865"/>
                </a:lnTo>
                <a:lnTo>
                  <a:pt x="186" y="870"/>
                </a:lnTo>
                <a:lnTo>
                  <a:pt x="185" y="873"/>
                </a:lnTo>
                <a:lnTo>
                  <a:pt x="186" y="875"/>
                </a:lnTo>
                <a:lnTo>
                  <a:pt x="187" y="878"/>
                </a:lnTo>
                <a:lnTo>
                  <a:pt x="190" y="879"/>
                </a:lnTo>
                <a:lnTo>
                  <a:pt x="190" y="879"/>
                </a:lnTo>
                <a:lnTo>
                  <a:pt x="201" y="882"/>
                </a:lnTo>
                <a:lnTo>
                  <a:pt x="217" y="884"/>
                </a:lnTo>
                <a:lnTo>
                  <a:pt x="233" y="885"/>
                </a:lnTo>
                <a:lnTo>
                  <a:pt x="244" y="884"/>
                </a:lnTo>
                <a:lnTo>
                  <a:pt x="244" y="884"/>
                </a:lnTo>
                <a:lnTo>
                  <a:pt x="249" y="884"/>
                </a:lnTo>
                <a:lnTo>
                  <a:pt x="254" y="884"/>
                </a:lnTo>
                <a:lnTo>
                  <a:pt x="266" y="887"/>
                </a:lnTo>
                <a:lnTo>
                  <a:pt x="272" y="887"/>
                </a:lnTo>
                <a:lnTo>
                  <a:pt x="276" y="885"/>
                </a:lnTo>
                <a:lnTo>
                  <a:pt x="279" y="884"/>
                </a:lnTo>
                <a:lnTo>
                  <a:pt x="279" y="879"/>
                </a:lnTo>
                <a:lnTo>
                  <a:pt x="279" y="879"/>
                </a:lnTo>
                <a:lnTo>
                  <a:pt x="276" y="848"/>
                </a:lnTo>
                <a:lnTo>
                  <a:pt x="272" y="835"/>
                </a:lnTo>
                <a:lnTo>
                  <a:pt x="271" y="830"/>
                </a:lnTo>
                <a:lnTo>
                  <a:pt x="269" y="829"/>
                </a:lnTo>
                <a:lnTo>
                  <a:pt x="269" y="829"/>
                </a:lnTo>
                <a:lnTo>
                  <a:pt x="267" y="828"/>
                </a:lnTo>
                <a:lnTo>
                  <a:pt x="266" y="827"/>
                </a:lnTo>
                <a:lnTo>
                  <a:pt x="264" y="824"/>
                </a:lnTo>
                <a:lnTo>
                  <a:pt x="264" y="824"/>
                </a:lnTo>
                <a:lnTo>
                  <a:pt x="266" y="825"/>
                </a:lnTo>
                <a:lnTo>
                  <a:pt x="268" y="827"/>
                </a:lnTo>
                <a:lnTo>
                  <a:pt x="269" y="828"/>
                </a:lnTo>
                <a:lnTo>
                  <a:pt x="269" y="827"/>
                </a:lnTo>
                <a:lnTo>
                  <a:pt x="269" y="819"/>
                </a:lnTo>
                <a:lnTo>
                  <a:pt x="269" y="819"/>
                </a:lnTo>
                <a:lnTo>
                  <a:pt x="269" y="810"/>
                </a:lnTo>
                <a:lnTo>
                  <a:pt x="271" y="798"/>
                </a:lnTo>
                <a:lnTo>
                  <a:pt x="276" y="764"/>
                </a:lnTo>
                <a:lnTo>
                  <a:pt x="279" y="728"/>
                </a:lnTo>
                <a:lnTo>
                  <a:pt x="281" y="712"/>
                </a:lnTo>
                <a:lnTo>
                  <a:pt x="279" y="699"/>
                </a:lnTo>
                <a:lnTo>
                  <a:pt x="279" y="699"/>
                </a:lnTo>
                <a:lnTo>
                  <a:pt x="277" y="688"/>
                </a:lnTo>
                <a:lnTo>
                  <a:pt x="273" y="678"/>
                </a:lnTo>
                <a:lnTo>
                  <a:pt x="264" y="661"/>
                </a:lnTo>
                <a:lnTo>
                  <a:pt x="257" y="646"/>
                </a:lnTo>
                <a:lnTo>
                  <a:pt x="256" y="639"/>
                </a:lnTo>
                <a:lnTo>
                  <a:pt x="254" y="634"/>
                </a:lnTo>
                <a:lnTo>
                  <a:pt x="254" y="634"/>
                </a:lnTo>
                <a:lnTo>
                  <a:pt x="259" y="550"/>
                </a:lnTo>
                <a:lnTo>
                  <a:pt x="284" y="550"/>
                </a:lnTo>
                <a:lnTo>
                  <a:pt x="279" y="480"/>
                </a:lnTo>
                <a:lnTo>
                  <a:pt x="279" y="480"/>
                </a:lnTo>
                <a:lnTo>
                  <a:pt x="282" y="480"/>
                </a:lnTo>
                <a:lnTo>
                  <a:pt x="287" y="477"/>
                </a:lnTo>
                <a:lnTo>
                  <a:pt x="294" y="472"/>
                </a:lnTo>
                <a:lnTo>
                  <a:pt x="297" y="470"/>
                </a:lnTo>
                <a:lnTo>
                  <a:pt x="299" y="465"/>
                </a:lnTo>
                <a:lnTo>
                  <a:pt x="299" y="465"/>
                </a:lnTo>
                <a:lnTo>
                  <a:pt x="301" y="458"/>
                </a:lnTo>
                <a:lnTo>
                  <a:pt x="301" y="450"/>
                </a:lnTo>
                <a:lnTo>
                  <a:pt x="299" y="430"/>
                </a:lnTo>
                <a:lnTo>
                  <a:pt x="296" y="411"/>
                </a:lnTo>
                <a:lnTo>
                  <a:pt x="294" y="400"/>
                </a:lnTo>
                <a:lnTo>
                  <a:pt x="294" y="400"/>
                </a:lnTo>
                <a:lnTo>
                  <a:pt x="291" y="385"/>
                </a:lnTo>
                <a:lnTo>
                  <a:pt x="284" y="356"/>
                </a:lnTo>
                <a:lnTo>
                  <a:pt x="277" y="325"/>
                </a:lnTo>
                <a:lnTo>
                  <a:pt x="274" y="311"/>
                </a:lnTo>
                <a:lnTo>
                  <a:pt x="274" y="300"/>
                </a:lnTo>
                <a:lnTo>
                  <a:pt x="274" y="300"/>
                </a:lnTo>
                <a:lnTo>
                  <a:pt x="277" y="280"/>
                </a:lnTo>
                <a:lnTo>
                  <a:pt x="279" y="260"/>
                </a:lnTo>
                <a:lnTo>
                  <a:pt x="284" y="235"/>
                </a:lnTo>
                <a:lnTo>
                  <a:pt x="284" y="235"/>
                </a:lnTo>
                <a:lnTo>
                  <a:pt x="287" y="231"/>
                </a:lnTo>
                <a:lnTo>
                  <a:pt x="289" y="227"/>
                </a:lnTo>
                <a:lnTo>
                  <a:pt x="293" y="222"/>
                </a:lnTo>
                <a:lnTo>
                  <a:pt x="294" y="215"/>
                </a:lnTo>
                <a:lnTo>
                  <a:pt x="294" y="215"/>
                </a:lnTo>
                <a:lnTo>
                  <a:pt x="294" y="210"/>
                </a:lnTo>
                <a:lnTo>
                  <a:pt x="292" y="204"/>
                </a:lnTo>
                <a:lnTo>
                  <a:pt x="287" y="192"/>
                </a:lnTo>
                <a:lnTo>
                  <a:pt x="279" y="181"/>
                </a:lnTo>
                <a:lnTo>
                  <a:pt x="274" y="175"/>
                </a:lnTo>
                <a:lnTo>
                  <a:pt x="274" y="175"/>
                </a:lnTo>
                <a:lnTo>
                  <a:pt x="268" y="170"/>
                </a:lnTo>
                <a:lnTo>
                  <a:pt x="258" y="162"/>
                </a:lnTo>
                <a:lnTo>
                  <a:pt x="244" y="155"/>
                </a:lnTo>
                <a:lnTo>
                  <a:pt x="239" y="150"/>
                </a:lnTo>
                <a:lnTo>
                  <a:pt x="239" y="150"/>
                </a:lnTo>
                <a:lnTo>
                  <a:pt x="239" y="145"/>
                </a:lnTo>
                <a:lnTo>
                  <a:pt x="239" y="134"/>
                </a:lnTo>
                <a:lnTo>
                  <a:pt x="238" y="115"/>
                </a:lnTo>
                <a:lnTo>
                  <a:pt x="237" y="105"/>
                </a:lnTo>
                <a:lnTo>
                  <a:pt x="234" y="95"/>
                </a:lnTo>
                <a:lnTo>
                  <a:pt x="234" y="95"/>
                </a:lnTo>
                <a:lnTo>
                  <a:pt x="231" y="78"/>
                </a:lnTo>
                <a:lnTo>
                  <a:pt x="227" y="64"/>
                </a:lnTo>
                <a:lnTo>
                  <a:pt x="225" y="59"/>
                </a:lnTo>
                <a:lnTo>
                  <a:pt x="221" y="53"/>
                </a:lnTo>
                <a:lnTo>
                  <a:pt x="216" y="46"/>
                </a:lnTo>
                <a:lnTo>
                  <a:pt x="210" y="40"/>
                </a:lnTo>
                <a:lnTo>
                  <a:pt x="210" y="40"/>
                </a:lnTo>
                <a:lnTo>
                  <a:pt x="188" y="21"/>
                </a:lnTo>
                <a:lnTo>
                  <a:pt x="181" y="15"/>
                </a:lnTo>
                <a:lnTo>
                  <a:pt x="170" y="10"/>
                </a:lnTo>
                <a:lnTo>
                  <a:pt x="170" y="10"/>
                </a:lnTo>
                <a:lnTo>
                  <a:pt x="157" y="5"/>
                </a:lnTo>
                <a:lnTo>
                  <a:pt x="146" y="1"/>
                </a:lnTo>
                <a:lnTo>
                  <a:pt x="137" y="0"/>
                </a:lnTo>
                <a:lnTo>
                  <a:pt x="130" y="0"/>
                </a:lnTo>
                <a:lnTo>
                  <a:pt x="130" y="0"/>
                </a:lnTo>
                <a:lnTo>
                  <a:pt x="126" y="1"/>
                </a:lnTo>
                <a:lnTo>
                  <a:pt x="122" y="3"/>
                </a:lnTo>
                <a:lnTo>
                  <a:pt x="116" y="8"/>
                </a:lnTo>
                <a:lnTo>
                  <a:pt x="110" y="15"/>
                </a:lnTo>
                <a:lnTo>
                  <a:pt x="110" y="1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7">
            <a:extLst>
              <a:ext uri="{FF2B5EF4-FFF2-40B4-BE49-F238E27FC236}">
                <a16:creationId xmlns:a16="http://schemas.microsoft.com/office/drawing/2014/main" id="{23C7B17C-3226-4A2E-A187-7DF7910B184C}"/>
              </a:ext>
            </a:extLst>
          </p:cNvPr>
          <p:cNvSpPr>
            <a:spLocks noEditPoints="1"/>
          </p:cNvSpPr>
          <p:nvPr/>
        </p:nvSpPr>
        <p:spPr bwMode="auto">
          <a:xfrm>
            <a:off x="2714497" y="2687094"/>
            <a:ext cx="811060" cy="1720565"/>
          </a:xfrm>
          <a:custGeom>
            <a:avLst/>
            <a:gdLst>
              <a:gd name="T0" fmla="*/ 248 w 725"/>
              <a:gd name="T1" fmla="*/ 542 h 1538"/>
              <a:gd name="T2" fmla="*/ 228 w 725"/>
              <a:gd name="T3" fmla="*/ 712 h 1538"/>
              <a:gd name="T4" fmla="*/ 217 w 725"/>
              <a:gd name="T5" fmla="*/ 848 h 1538"/>
              <a:gd name="T6" fmla="*/ 169 w 725"/>
              <a:gd name="T7" fmla="*/ 1219 h 1538"/>
              <a:gd name="T8" fmla="*/ 120 w 725"/>
              <a:gd name="T9" fmla="*/ 1381 h 1538"/>
              <a:gd name="T10" fmla="*/ 104 w 725"/>
              <a:gd name="T11" fmla="*/ 1461 h 1538"/>
              <a:gd name="T12" fmla="*/ 44 w 725"/>
              <a:gd name="T13" fmla="*/ 1486 h 1538"/>
              <a:gd name="T14" fmla="*/ 0 w 725"/>
              <a:gd name="T15" fmla="*/ 1504 h 1538"/>
              <a:gd name="T16" fmla="*/ 19 w 725"/>
              <a:gd name="T17" fmla="*/ 1520 h 1538"/>
              <a:gd name="T18" fmla="*/ 193 w 725"/>
              <a:gd name="T19" fmla="*/ 1528 h 1538"/>
              <a:gd name="T20" fmla="*/ 237 w 725"/>
              <a:gd name="T21" fmla="*/ 1517 h 1538"/>
              <a:gd name="T22" fmla="*/ 243 w 725"/>
              <a:gd name="T23" fmla="*/ 1445 h 1538"/>
              <a:gd name="T24" fmla="*/ 258 w 725"/>
              <a:gd name="T25" fmla="*/ 1279 h 1538"/>
              <a:gd name="T26" fmla="*/ 326 w 725"/>
              <a:gd name="T27" fmla="*/ 965 h 1538"/>
              <a:gd name="T28" fmla="*/ 366 w 725"/>
              <a:gd name="T29" fmla="*/ 1040 h 1538"/>
              <a:gd name="T30" fmla="*/ 379 w 725"/>
              <a:gd name="T31" fmla="*/ 1193 h 1538"/>
              <a:gd name="T32" fmla="*/ 352 w 725"/>
              <a:gd name="T33" fmla="*/ 1376 h 1538"/>
              <a:gd name="T34" fmla="*/ 345 w 725"/>
              <a:gd name="T35" fmla="*/ 1458 h 1538"/>
              <a:gd name="T36" fmla="*/ 295 w 725"/>
              <a:gd name="T37" fmla="*/ 1512 h 1538"/>
              <a:gd name="T38" fmla="*/ 295 w 725"/>
              <a:gd name="T39" fmla="*/ 1533 h 1538"/>
              <a:gd name="T40" fmla="*/ 358 w 725"/>
              <a:gd name="T41" fmla="*/ 1538 h 1538"/>
              <a:gd name="T42" fmla="*/ 469 w 725"/>
              <a:gd name="T43" fmla="*/ 1521 h 1538"/>
              <a:gd name="T44" fmla="*/ 469 w 725"/>
              <a:gd name="T45" fmla="*/ 1470 h 1538"/>
              <a:gd name="T46" fmla="*/ 477 w 725"/>
              <a:gd name="T47" fmla="*/ 1428 h 1538"/>
              <a:gd name="T48" fmla="*/ 494 w 725"/>
              <a:gd name="T49" fmla="*/ 1257 h 1538"/>
              <a:gd name="T50" fmla="*/ 512 w 725"/>
              <a:gd name="T51" fmla="*/ 961 h 1538"/>
              <a:gd name="T52" fmla="*/ 526 w 725"/>
              <a:gd name="T53" fmla="*/ 810 h 1538"/>
              <a:gd name="T54" fmla="*/ 567 w 725"/>
              <a:gd name="T55" fmla="*/ 722 h 1538"/>
              <a:gd name="T56" fmla="*/ 593 w 725"/>
              <a:gd name="T57" fmla="*/ 691 h 1538"/>
              <a:gd name="T58" fmla="*/ 636 w 725"/>
              <a:gd name="T59" fmla="*/ 662 h 1538"/>
              <a:gd name="T60" fmla="*/ 713 w 725"/>
              <a:gd name="T61" fmla="*/ 576 h 1538"/>
              <a:gd name="T62" fmla="*/ 721 w 725"/>
              <a:gd name="T63" fmla="*/ 505 h 1538"/>
              <a:gd name="T64" fmla="*/ 694 w 725"/>
              <a:gd name="T65" fmla="*/ 411 h 1538"/>
              <a:gd name="T66" fmla="*/ 589 w 725"/>
              <a:gd name="T67" fmla="*/ 283 h 1538"/>
              <a:gd name="T68" fmla="*/ 483 w 725"/>
              <a:gd name="T69" fmla="*/ 213 h 1538"/>
              <a:gd name="T70" fmla="*/ 462 w 725"/>
              <a:gd name="T71" fmla="*/ 168 h 1538"/>
              <a:gd name="T72" fmla="*/ 440 w 725"/>
              <a:gd name="T73" fmla="*/ 79 h 1538"/>
              <a:gd name="T74" fmla="*/ 415 w 725"/>
              <a:gd name="T75" fmla="*/ 21 h 1538"/>
              <a:gd name="T76" fmla="*/ 384 w 725"/>
              <a:gd name="T77" fmla="*/ 0 h 1538"/>
              <a:gd name="T78" fmla="*/ 326 w 725"/>
              <a:gd name="T79" fmla="*/ 11 h 1538"/>
              <a:gd name="T80" fmla="*/ 279 w 725"/>
              <a:gd name="T81" fmla="*/ 47 h 1538"/>
              <a:gd name="T82" fmla="*/ 264 w 725"/>
              <a:gd name="T83" fmla="*/ 79 h 1538"/>
              <a:gd name="T84" fmla="*/ 256 w 725"/>
              <a:gd name="T85" fmla="*/ 105 h 1538"/>
              <a:gd name="T86" fmla="*/ 284 w 725"/>
              <a:gd name="T87" fmla="*/ 168 h 1538"/>
              <a:gd name="T88" fmla="*/ 288 w 725"/>
              <a:gd name="T89" fmla="*/ 195 h 1538"/>
              <a:gd name="T90" fmla="*/ 296 w 725"/>
              <a:gd name="T91" fmla="*/ 206 h 1538"/>
              <a:gd name="T92" fmla="*/ 277 w 725"/>
              <a:gd name="T93" fmla="*/ 221 h 1538"/>
              <a:gd name="T94" fmla="*/ 232 w 725"/>
              <a:gd name="T95" fmla="*/ 288 h 1538"/>
              <a:gd name="T96" fmla="*/ 190 w 725"/>
              <a:gd name="T97" fmla="*/ 450 h 1538"/>
              <a:gd name="T98" fmla="*/ 166 w 725"/>
              <a:gd name="T99" fmla="*/ 432 h 1538"/>
              <a:gd name="T100" fmla="*/ 99 w 725"/>
              <a:gd name="T101" fmla="*/ 463 h 1538"/>
              <a:gd name="T102" fmla="*/ 118 w 725"/>
              <a:gd name="T103" fmla="*/ 500 h 1538"/>
              <a:gd name="T104" fmla="*/ 159 w 725"/>
              <a:gd name="T105" fmla="*/ 518 h 1538"/>
              <a:gd name="T106" fmla="*/ 190 w 725"/>
              <a:gd name="T107" fmla="*/ 555 h 1538"/>
              <a:gd name="T108" fmla="*/ 546 w 725"/>
              <a:gd name="T109" fmla="*/ 471 h 1538"/>
              <a:gd name="T110" fmla="*/ 601 w 725"/>
              <a:gd name="T111" fmla="*/ 516 h 1538"/>
              <a:gd name="T112" fmla="*/ 573 w 725"/>
              <a:gd name="T113" fmla="*/ 587 h 1538"/>
              <a:gd name="T114" fmla="*/ 567 w 725"/>
              <a:gd name="T115" fmla="*/ 529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5" h="1538">
                <a:moveTo>
                  <a:pt x="222" y="565"/>
                </a:moveTo>
                <a:lnTo>
                  <a:pt x="222" y="565"/>
                </a:lnTo>
                <a:lnTo>
                  <a:pt x="226" y="565"/>
                </a:lnTo>
                <a:lnTo>
                  <a:pt x="230" y="563"/>
                </a:lnTo>
                <a:lnTo>
                  <a:pt x="236" y="556"/>
                </a:lnTo>
                <a:lnTo>
                  <a:pt x="243" y="548"/>
                </a:lnTo>
                <a:lnTo>
                  <a:pt x="248" y="542"/>
                </a:lnTo>
                <a:lnTo>
                  <a:pt x="248" y="542"/>
                </a:lnTo>
                <a:lnTo>
                  <a:pt x="248" y="539"/>
                </a:lnTo>
                <a:lnTo>
                  <a:pt x="248" y="539"/>
                </a:lnTo>
                <a:lnTo>
                  <a:pt x="248" y="542"/>
                </a:lnTo>
                <a:lnTo>
                  <a:pt x="248" y="542"/>
                </a:lnTo>
                <a:lnTo>
                  <a:pt x="236" y="645"/>
                </a:lnTo>
                <a:lnTo>
                  <a:pt x="228" y="712"/>
                </a:lnTo>
                <a:lnTo>
                  <a:pt x="224" y="737"/>
                </a:lnTo>
                <a:lnTo>
                  <a:pt x="222" y="754"/>
                </a:lnTo>
                <a:lnTo>
                  <a:pt x="222" y="754"/>
                </a:lnTo>
                <a:lnTo>
                  <a:pt x="211" y="802"/>
                </a:lnTo>
                <a:lnTo>
                  <a:pt x="206" y="827"/>
                </a:lnTo>
                <a:lnTo>
                  <a:pt x="217" y="848"/>
                </a:lnTo>
                <a:lnTo>
                  <a:pt x="217" y="848"/>
                </a:lnTo>
                <a:lnTo>
                  <a:pt x="209" y="876"/>
                </a:lnTo>
                <a:lnTo>
                  <a:pt x="201" y="901"/>
                </a:lnTo>
                <a:lnTo>
                  <a:pt x="196" y="926"/>
                </a:lnTo>
                <a:lnTo>
                  <a:pt x="196" y="926"/>
                </a:lnTo>
                <a:lnTo>
                  <a:pt x="189" y="980"/>
                </a:lnTo>
                <a:lnTo>
                  <a:pt x="181" y="1073"/>
                </a:lnTo>
                <a:lnTo>
                  <a:pt x="169" y="1219"/>
                </a:lnTo>
                <a:lnTo>
                  <a:pt x="169" y="1219"/>
                </a:lnTo>
                <a:lnTo>
                  <a:pt x="168" y="1232"/>
                </a:lnTo>
                <a:lnTo>
                  <a:pt x="163" y="1252"/>
                </a:lnTo>
                <a:lnTo>
                  <a:pt x="150" y="1296"/>
                </a:lnTo>
                <a:lnTo>
                  <a:pt x="128" y="1366"/>
                </a:lnTo>
                <a:lnTo>
                  <a:pt x="128" y="1366"/>
                </a:lnTo>
                <a:lnTo>
                  <a:pt x="120" y="1381"/>
                </a:lnTo>
                <a:lnTo>
                  <a:pt x="109" y="1402"/>
                </a:lnTo>
                <a:lnTo>
                  <a:pt x="100" y="1422"/>
                </a:lnTo>
                <a:lnTo>
                  <a:pt x="98" y="1428"/>
                </a:lnTo>
                <a:lnTo>
                  <a:pt x="96" y="1434"/>
                </a:lnTo>
                <a:lnTo>
                  <a:pt x="96" y="1434"/>
                </a:lnTo>
                <a:lnTo>
                  <a:pt x="101" y="1453"/>
                </a:lnTo>
                <a:lnTo>
                  <a:pt x="104" y="1461"/>
                </a:lnTo>
                <a:lnTo>
                  <a:pt x="105" y="1464"/>
                </a:lnTo>
                <a:lnTo>
                  <a:pt x="107" y="1465"/>
                </a:lnTo>
                <a:lnTo>
                  <a:pt x="107" y="1465"/>
                </a:lnTo>
                <a:lnTo>
                  <a:pt x="83" y="1471"/>
                </a:lnTo>
                <a:lnTo>
                  <a:pt x="62" y="1478"/>
                </a:lnTo>
                <a:lnTo>
                  <a:pt x="52" y="1482"/>
                </a:lnTo>
                <a:lnTo>
                  <a:pt x="44" y="1486"/>
                </a:lnTo>
                <a:lnTo>
                  <a:pt x="44" y="1486"/>
                </a:lnTo>
                <a:lnTo>
                  <a:pt x="36" y="1490"/>
                </a:lnTo>
                <a:lnTo>
                  <a:pt x="27" y="1492"/>
                </a:lnTo>
                <a:lnTo>
                  <a:pt x="11" y="1496"/>
                </a:lnTo>
                <a:lnTo>
                  <a:pt x="5" y="1500"/>
                </a:lnTo>
                <a:lnTo>
                  <a:pt x="1" y="1503"/>
                </a:lnTo>
                <a:lnTo>
                  <a:pt x="0" y="1504"/>
                </a:lnTo>
                <a:lnTo>
                  <a:pt x="0" y="1507"/>
                </a:lnTo>
                <a:lnTo>
                  <a:pt x="1" y="1509"/>
                </a:lnTo>
                <a:lnTo>
                  <a:pt x="2" y="1512"/>
                </a:lnTo>
                <a:lnTo>
                  <a:pt x="2" y="1512"/>
                </a:lnTo>
                <a:lnTo>
                  <a:pt x="5" y="1515"/>
                </a:lnTo>
                <a:lnTo>
                  <a:pt x="9" y="1517"/>
                </a:lnTo>
                <a:lnTo>
                  <a:pt x="19" y="1520"/>
                </a:lnTo>
                <a:lnTo>
                  <a:pt x="31" y="1522"/>
                </a:lnTo>
                <a:lnTo>
                  <a:pt x="45" y="1522"/>
                </a:lnTo>
                <a:lnTo>
                  <a:pt x="71" y="1522"/>
                </a:lnTo>
                <a:lnTo>
                  <a:pt x="91" y="1522"/>
                </a:lnTo>
                <a:lnTo>
                  <a:pt x="91" y="1522"/>
                </a:lnTo>
                <a:lnTo>
                  <a:pt x="154" y="1526"/>
                </a:lnTo>
                <a:lnTo>
                  <a:pt x="193" y="1528"/>
                </a:lnTo>
                <a:lnTo>
                  <a:pt x="207" y="1528"/>
                </a:lnTo>
                <a:lnTo>
                  <a:pt x="217" y="1528"/>
                </a:lnTo>
                <a:lnTo>
                  <a:pt x="217" y="1528"/>
                </a:lnTo>
                <a:lnTo>
                  <a:pt x="227" y="1525"/>
                </a:lnTo>
                <a:lnTo>
                  <a:pt x="233" y="1521"/>
                </a:lnTo>
                <a:lnTo>
                  <a:pt x="236" y="1519"/>
                </a:lnTo>
                <a:lnTo>
                  <a:pt x="237" y="1517"/>
                </a:lnTo>
                <a:lnTo>
                  <a:pt x="232" y="1486"/>
                </a:lnTo>
                <a:lnTo>
                  <a:pt x="232" y="1486"/>
                </a:lnTo>
                <a:lnTo>
                  <a:pt x="232" y="1485"/>
                </a:lnTo>
                <a:lnTo>
                  <a:pt x="237" y="1470"/>
                </a:lnTo>
                <a:lnTo>
                  <a:pt x="237" y="1470"/>
                </a:lnTo>
                <a:lnTo>
                  <a:pt x="240" y="1461"/>
                </a:lnTo>
                <a:lnTo>
                  <a:pt x="243" y="1445"/>
                </a:lnTo>
                <a:lnTo>
                  <a:pt x="249" y="1405"/>
                </a:lnTo>
                <a:lnTo>
                  <a:pt x="253" y="1362"/>
                </a:lnTo>
                <a:lnTo>
                  <a:pt x="253" y="1343"/>
                </a:lnTo>
                <a:lnTo>
                  <a:pt x="253" y="1329"/>
                </a:lnTo>
                <a:lnTo>
                  <a:pt x="253" y="1329"/>
                </a:lnTo>
                <a:lnTo>
                  <a:pt x="254" y="1311"/>
                </a:lnTo>
                <a:lnTo>
                  <a:pt x="258" y="1279"/>
                </a:lnTo>
                <a:lnTo>
                  <a:pt x="271" y="1198"/>
                </a:lnTo>
                <a:lnTo>
                  <a:pt x="286" y="1118"/>
                </a:lnTo>
                <a:lnTo>
                  <a:pt x="295" y="1073"/>
                </a:lnTo>
                <a:lnTo>
                  <a:pt x="295" y="1073"/>
                </a:lnTo>
                <a:lnTo>
                  <a:pt x="303" y="1043"/>
                </a:lnTo>
                <a:lnTo>
                  <a:pt x="316" y="1001"/>
                </a:lnTo>
                <a:lnTo>
                  <a:pt x="326" y="965"/>
                </a:lnTo>
                <a:lnTo>
                  <a:pt x="332" y="952"/>
                </a:lnTo>
                <a:lnTo>
                  <a:pt x="332" y="952"/>
                </a:lnTo>
                <a:lnTo>
                  <a:pt x="337" y="964"/>
                </a:lnTo>
                <a:lnTo>
                  <a:pt x="349" y="990"/>
                </a:lnTo>
                <a:lnTo>
                  <a:pt x="354" y="1006"/>
                </a:lnTo>
                <a:lnTo>
                  <a:pt x="360" y="1023"/>
                </a:lnTo>
                <a:lnTo>
                  <a:pt x="366" y="1040"/>
                </a:lnTo>
                <a:lnTo>
                  <a:pt x="368" y="1057"/>
                </a:lnTo>
                <a:lnTo>
                  <a:pt x="368" y="1057"/>
                </a:lnTo>
                <a:lnTo>
                  <a:pt x="377" y="1133"/>
                </a:lnTo>
                <a:lnTo>
                  <a:pt x="380" y="1168"/>
                </a:lnTo>
                <a:lnTo>
                  <a:pt x="380" y="1182"/>
                </a:lnTo>
                <a:lnTo>
                  <a:pt x="379" y="1193"/>
                </a:lnTo>
                <a:lnTo>
                  <a:pt x="379" y="1193"/>
                </a:lnTo>
                <a:lnTo>
                  <a:pt x="368" y="1265"/>
                </a:lnTo>
                <a:lnTo>
                  <a:pt x="358" y="1334"/>
                </a:lnTo>
                <a:lnTo>
                  <a:pt x="358" y="1334"/>
                </a:lnTo>
                <a:lnTo>
                  <a:pt x="354" y="1356"/>
                </a:lnTo>
                <a:lnTo>
                  <a:pt x="352" y="1367"/>
                </a:lnTo>
                <a:lnTo>
                  <a:pt x="352" y="1376"/>
                </a:lnTo>
                <a:lnTo>
                  <a:pt x="352" y="1376"/>
                </a:lnTo>
                <a:lnTo>
                  <a:pt x="355" y="1409"/>
                </a:lnTo>
                <a:lnTo>
                  <a:pt x="355" y="1427"/>
                </a:lnTo>
                <a:lnTo>
                  <a:pt x="354" y="1434"/>
                </a:lnTo>
                <a:lnTo>
                  <a:pt x="352" y="1439"/>
                </a:lnTo>
                <a:lnTo>
                  <a:pt x="352" y="1439"/>
                </a:lnTo>
                <a:lnTo>
                  <a:pt x="349" y="1448"/>
                </a:lnTo>
                <a:lnTo>
                  <a:pt x="345" y="1458"/>
                </a:lnTo>
                <a:lnTo>
                  <a:pt x="342" y="1470"/>
                </a:lnTo>
                <a:lnTo>
                  <a:pt x="352" y="1470"/>
                </a:lnTo>
                <a:lnTo>
                  <a:pt x="352" y="1470"/>
                </a:lnTo>
                <a:lnTo>
                  <a:pt x="326" y="1487"/>
                </a:lnTo>
                <a:lnTo>
                  <a:pt x="307" y="1502"/>
                </a:lnTo>
                <a:lnTo>
                  <a:pt x="299" y="1508"/>
                </a:lnTo>
                <a:lnTo>
                  <a:pt x="295" y="1512"/>
                </a:lnTo>
                <a:lnTo>
                  <a:pt x="295" y="1512"/>
                </a:lnTo>
                <a:lnTo>
                  <a:pt x="291" y="1519"/>
                </a:lnTo>
                <a:lnTo>
                  <a:pt x="288" y="1524"/>
                </a:lnTo>
                <a:lnTo>
                  <a:pt x="288" y="1526"/>
                </a:lnTo>
                <a:lnTo>
                  <a:pt x="290" y="1529"/>
                </a:lnTo>
                <a:lnTo>
                  <a:pt x="291" y="1530"/>
                </a:lnTo>
                <a:lnTo>
                  <a:pt x="295" y="1533"/>
                </a:lnTo>
                <a:lnTo>
                  <a:pt x="295" y="1533"/>
                </a:lnTo>
                <a:lnTo>
                  <a:pt x="300" y="1534"/>
                </a:lnTo>
                <a:lnTo>
                  <a:pt x="308" y="1536"/>
                </a:lnTo>
                <a:lnTo>
                  <a:pt x="328" y="1538"/>
                </a:lnTo>
                <a:lnTo>
                  <a:pt x="346" y="1538"/>
                </a:lnTo>
                <a:lnTo>
                  <a:pt x="358" y="1538"/>
                </a:lnTo>
                <a:lnTo>
                  <a:pt x="358" y="1538"/>
                </a:lnTo>
                <a:lnTo>
                  <a:pt x="392" y="1533"/>
                </a:lnTo>
                <a:lnTo>
                  <a:pt x="414" y="1529"/>
                </a:lnTo>
                <a:lnTo>
                  <a:pt x="431" y="1528"/>
                </a:lnTo>
                <a:lnTo>
                  <a:pt x="431" y="1528"/>
                </a:lnTo>
                <a:lnTo>
                  <a:pt x="444" y="1526"/>
                </a:lnTo>
                <a:lnTo>
                  <a:pt x="458" y="1524"/>
                </a:lnTo>
                <a:lnTo>
                  <a:pt x="469" y="1521"/>
                </a:lnTo>
                <a:lnTo>
                  <a:pt x="471" y="1519"/>
                </a:lnTo>
                <a:lnTo>
                  <a:pt x="473" y="1517"/>
                </a:lnTo>
                <a:lnTo>
                  <a:pt x="473" y="1517"/>
                </a:lnTo>
                <a:lnTo>
                  <a:pt x="470" y="1491"/>
                </a:lnTo>
                <a:lnTo>
                  <a:pt x="467" y="1470"/>
                </a:lnTo>
                <a:lnTo>
                  <a:pt x="467" y="1470"/>
                </a:lnTo>
                <a:lnTo>
                  <a:pt x="469" y="1470"/>
                </a:lnTo>
                <a:lnTo>
                  <a:pt x="473" y="1469"/>
                </a:lnTo>
                <a:lnTo>
                  <a:pt x="475" y="1466"/>
                </a:lnTo>
                <a:lnTo>
                  <a:pt x="477" y="1464"/>
                </a:lnTo>
                <a:lnTo>
                  <a:pt x="478" y="1460"/>
                </a:lnTo>
                <a:lnTo>
                  <a:pt x="478" y="1460"/>
                </a:lnTo>
                <a:lnTo>
                  <a:pt x="478" y="1448"/>
                </a:lnTo>
                <a:lnTo>
                  <a:pt x="477" y="1428"/>
                </a:lnTo>
                <a:lnTo>
                  <a:pt x="475" y="1403"/>
                </a:lnTo>
                <a:lnTo>
                  <a:pt x="477" y="1390"/>
                </a:lnTo>
                <a:lnTo>
                  <a:pt x="478" y="1376"/>
                </a:lnTo>
                <a:lnTo>
                  <a:pt x="478" y="1376"/>
                </a:lnTo>
                <a:lnTo>
                  <a:pt x="483" y="1342"/>
                </a:lnTo>
                <a:lnTo>
                  <a:pt x="488" y="1300"/>
                </a:lnTo>
                <a:lnTo>
                  <a:pt x="494" y="1257"/>
                </a:lnTo>
                <a:lnTo>
                  <a:pt x="494" y="1235"/>
                </a:lnTo>
                <a:lnTo>
                  <a:pt x="494" y="1214"/>
                </a:lnTo>
                <a:lnTo>
                  <a:pt x="494" y="1214"/>
                </a:lnTo>
                <a:lnTo>
                  <a:pt x="494" y="1186"/>
                </a:lnTo>
                <a:lnTo>
                  <a:pt x="496" y="1148"/>
                </a:lnTo>
                <a:lnTo>
                  <a:pt x="504" y="1053"/>
                </a:lnTo>
                <a:lnTo>
                  <a:pt x="512" y="961"/>
                </a:lnTo>
                <a:lnTo>
                  <a:pt x="515" y="927"/>
                </a:lnTo>
                <a:lnTo>
                  <a:pt x="515" y="905"/>
                </a:lnTo>
                <a:lnTo>
                  <a:pt x="515" y="905"/>
                </a:lnTo>
                <a:lnTo>
                  <a:pt x="515" y="887"/>
                </a:lnTo>
                <a:lnTo>
                  <a:pt x="517" y="863"/>
                </a:lnTo>
                <a:lnTo>
                  <a:pt x="521" y="837"/>
                </a:lnTo>
                <a:lnTo>
                  <a:pt x="526" y="810"/>
                </a:lnTo>
                <a:lnTo>
                  <a:pt x="537" y="763"/>
                </a:lnTo>
                <a:lnTo>
                  <a:pt x="541" y="743"/>
                </a:lnTo>
                <a:lnTo>
                  <a:pt x="541" y="743"/>
                </a:lnTo>
                <a:lnTo>
                  <a:pt x="552" y="735"/>
                </a:lnTo>
                <a:lnTo>
                  <a:pt x="562" y="729"/>
                </a:lnTo>
                <a:lnTo>
                  <a:pt x="565" y="725"/>
                </a:lnTo>
                <a:lnTo>
                  <a:pt x="567" y="722"/>
                </a:lnTo>
                <a:lnTo>
                  <a:pt x="567" y="722"/>
                </a:lnTo>
                <a:lnTo>
                  <a:pt x="576" y="704"/>
                </a:lnTo>
                <a:lnTo>
                  <a:pt x="582" y="691"/>
                </a:lnTo>
                <a:lnTo>
                  <a:pt x="582" y="691"/>
                </a:lnTo>
                <a:lnTo>
                  <a:pt x="586" y="691"/>
                </a:lnTo>
                <a:lnTo>
                  <a:pt x="593" y="691"/>
                </a:lnTo>
                <a:lnTo>
                  <a:pt x="593" y="691"/>
                </a:lnTo>
                <a:lnTo>
                  <a:pt x="594" y="689"/>
                </a:lnTo>
                <a:lnTo>
                  <a:pt x="597" y="688"/>
                </a:lnTo>
                <a:lnTo>
                  <a:pt x="601" y="683"/>
                </a:lnTo>
                <a:lnTo>
                  <a:pt x="603" y="675"/>
                </a:lnTo>
                <a:lnTo>
                  <a:pt x="603" y="675"/>
                </a:lnTo>
                <a:lnTo>
                  <a:pt x="622" y="669"/>
                </a:lnTo>
                <a:lnTo>
                  <a:pt x="636" y="662"/>
                </a:lnTo>
                <a:lnTo>
                  <a:pt x="644" y="658"/>
                </a:lnTo>
                <a:lnTo>
                  <a:pt x="650" y="654"/>
                </a:lnTo>
                <a:lnTo>
                  <a:pt x="650" y="654"/>
                </a:lnTo>
                <a:lnTo>
                  <a:pt x="658" y="648"/>
                </a:lnTo>
                <a:lnTo>
                  <a:pt x="667" y="636"/>
                </a:lnTo>
                <a:lnTo>
                  <a:pt x="691" y="606"/>
                </a:lnTo>
                <a:lnTo>
                  <a:pt x="713" y="576"/>
                </a:lnTo>
                <a:lnTo>
                  <a:pt x="720" y="563"/>
                </a:lnTo>
                <a:lnTo>
                  <a:pt x="724" y="555"/>
                </a:lnTo>
                <a:lnTo>
                  <a:pt x="724" y="555"/>
                </a:lnTo>
                <a:lnTo>
                  <a:pt x="725" y="548"/>
                </a:lnTo>
                <a:lnTo>
                  <a:pt x="725" y="540"/>
                </a:lnTo>
                <a:lnTo>
                  <a:pt x="724" y="522"/>
                </a:lnTo>
                <a:lnTo>
                  <a:pt x="721" y="505"/>
                </a:lnTo>
                <a:lnTo>
                  <a:pt x="718" y="492"/>
                </a:lnTo>
                <a:lnTo>
                  <a:pt x="718" y="492"/>
                </a:lnTo>
                <a:lnTo>
                  <a:pt x="715" y="475"/>
                </a:lnTo>
                <a:lnTo>
                  <a:pt x="712" y="461"/>
                </a:lnTo>
                <a:lnTo>
                  <a:pt x="708" y="446"/>
                </a:lnTo>
                <a:lnTo>
                  <a:pt x="701" y="429"/>
                </a:lnTo>
                <a:lnTo>
                  <a:pt x="694" y="411"/>
                </a:lnTo>
                <a:lnTo>
                  <a:pt x="684" y="394"/>
                </a:lnTo>
                <a:lnTo>
                  <a:pt x="671" y="377"/>
                </a:lnTo>
                <a:lnTo>
                  <a:pt x="671" y="377"/>
                </a:lnTo>
                <a:lnTo>
                  <a:pt x="631" y="330"/>
                </a:lnTo>
                <a:lnTo>
                  <a:pt x="603" y="298"/>
                </a:lnTo>
                <a:lnTo>
                  <a:pt x="603" y="298"/>
                </a:lnTo>
                <a:lnTo>
                  <a:pt x="589" y="283"/>
                </a:lnTo>
                <a:lnTo>
                  <a:pt x="573" y="268"/>
                </a:lnTo>
                <a:lnTo>
                  <a:pt x="559" y="258"/>
                </a:lnTo>
                <a:lnTo>
                  <a:pt x="546" y="251"/>
                </a:lnTo>
                <a:lnTo>
                  <a:pt x="546" y="251"/>
                </a:lnTo>
                <a:lnTo>
                  <a:pt x="529" y="242"/>
                </a:lnTo>
                <a:lnTo>
                  <a:pt x="505" y="228"/>
                </a:lnTo>
                <a:lnTo>
                  <a:pt x="483" y="213"/>
                </a:lnTo>
                <a:lnTo>
                  <a:pt x="477" y="208"/>
                </a:lnTo>
                <a:lnTo>
                  <a:pt x="473" y="204"/>
                </a:lnTo>
                <a:lnTo>
                  <a:pt x="473" y="204"/>
                </a:lnTo>
                <a:lnTo>
                  <a:pt x="470" y="196"/>
                </a:lnTo>
                <a:lnTo>
                  <a:pt x="467" y="185"/>
                </a:lnTo>
                <a:lnTo>
                  <a:pt x="465" y="174"/>
                </a:lnTo>
                <a:lnTo>
                  <a:pt x="462" y="168"/>
                </a:lnTo>
                <a:lnTo>
                  <a:pt x="452" y="152"/>
                </a:lnTo>
                <a:lnTo>
                  <a:pt x="452" y="152"/>
                </a:lnTo>
                <a:lnTo>
                  <a:pt x="447" y="130"/>
                </a:lnTo>
                <a:lnTo>
                  <a:pt x="443" y="110"/>
                </a:lnTo>
                <a:lnTo>
                  <a:pt x="441" y="89"/>
                </a:lnTo>
                <a:lnTo>
                  <a:pt x="441" y="89"/>
                </a:lnTo>
                <a:lnTo>
                  <a:pt x="440" y="79"/>
                </a:lnTo>
                <a:lnTo>
                  <a:pt x="439" y="68"/>
                </a:lnTo>
                <a:lnTo>
                  <a:pt x="436" y="58"/>
                </a:lnTo>
                <a:lnTo>
                  <a:pt x="432" y="49"/>
                </a:lnTo>
                <a:lnTo>
                  <a:pt x="423" y="32"/>
                </a:lnTo>
                <a:lnTo>
                  <a:pt x="419" y="25"/>
                </a:lnTo>
                <a:lnTo>
                  <a:pt x="415" y="21"/>
                </a:lnTo>
                <a:lnTo>
                  <a:pt x="415" y="21"/>
                </a:lnTo>
                <a:lnTo>
                  <a:pt x="409" y="15"/>
                </a:lnTo>
                <a:lnTo>
                  <a:pt x="401" y="7"/>
                </a:lnTo>
                <a:lnTo>
                  <a:pt x="397" y="3"/>
                </a:lnTo>
                <a:lnTo>
                  <a:pt x="393" y="0"/>
                </a:lnTo>
                <a:lnTo>
                  <a:pt x="389" y="0"/>
                </a:lnTo>
                <a:lnTo>
                  <a:pt x="384" y="0"/>
                </a:lnTo>
                <a:lnTo>
                  <a:pt x="384" y="0"/>
                </a:lnTo>
                <a:lnTo>
                  <a:pt x="373" y="3"/>
                </a:lnTo>
                <a:lnTo>
                  <a:pt x="362" y="4"/>
                </a:lnTo>
                <a:lnTo>
                  <a:pt x="347" y="6"/>
                </a:lnTo>
                <a:lnTo>
                  <a:pt x="347" y="6"/>
                </a:lnTo>
                <a:lnTo>
                  <a:pt x="338" y="8"/>
                </a:lnTo>
                <a:lnTo>
                  <a:pt x="326" y="11"/>
                </a:lnTo>
                <a:lnTo>
                  <a:pt x="326" y="11"/>
                </a:lnTo>
                <a:lnTo>
                  <a:pt x="321" y="12"/>
                </a:lnTo>
                <a:lnTo>
                  <a:pt x="317" y="16"/>
                </a:lnTo>
                <a:lnTo>
                  <a:pt x="311" y="21"/>
                </a:lnTo>
                <a:lnTo>
                  <a:pt x="311" y="21"/>
                </a:lnTo>
                <a:lnTo>
                  <a:pt x="296" y="32"/>
                </a:lnTo>
                <a:lnTo>
                  <a:pt x="286" y="41"/>
                </a:lnTo>
                <a:lnTo>
                  <a:pt x="279" y="47"/>
                </a:lnTo>
                <a:lnTo>
                  <a:pt x="279" y="47"/>
                </a:lnTo>
                <a:lnTo>
                  <a:pt x="277" y="53"/>
                </a:lnTo>
                <a:lnTo>
                  <a:pt x="275" y="59"/>
                </a:lnTo>
                <a:lnTo>
                  <a:pt x="273" y="67"/>
                </a:lnTo>
                <a:lnTo>
                  <a:pt x="269" y="74"/>
                </a:lnTo>
                <a:lnTo>
                  <a:pt x="269" y="74"/>
                </a:lnTo>
                <a:lnTo>
                  <a:pt x="264" y="79"/>
                </a:lnTo>
                <a:lnTo>
                  <a:pt x="258" y="83"/>
                </a:lnTo>
                <a:lnTo>
                  <a:pt x="254" y="88"/>
                </a:lnTo>
                <a:lnTo>
                  <a:pt x="253" y="91"/>
                </a:lnTo>
                <a:lnTo>
                  <a:pt x="253" y="94"/>
                </a:lnTo>
                <a:lnTo>
                  <a:pt x="253" y="94"/>
                </a:lnTo>
                <a:lnTo>
                  <a:pt x="254" y="100"/>
                </a:lnTo>
                <a:lnTo>
                  <a:pt x="256" y="105"/>
                </a:lnTo>
                <a:lnTo>
                  <a:pt x="261" y="117"/>
                </a:lnTo>
                <a:lnTo>
                  <a:pt x="269" y="131"/>
                </a:lnTo>
                <a:lnTo>
                  <a:pt x="269" y="131"/>
                </a:lnTo>
                <a:lnTo>
                  <a:pt x="274" y="145"/>
                </a:lnTo>
                <a:lnTo>
                  <a:pt x="279" y="159"/>
                </a:lnTo>
                <a:lnTo>
                  <a:pt x="284" y="168"/>
                </a:lnTo>
                <a:lnTo>
                  <a:pt x="284" y="168"/>
                </a:lnTo>
                <a:lnTo>
                  <a:pt x="287" y="172"/>
                </a:lnTo>
                <a:lnTo>
                  <a:pt x="288" y="176"/>
                </a:lnTo>
                <a:lnTo>
                  <a:pt x="291" y="183"/>
                </a:lnTo>
                <a:lnTo>
                  <a:pt x="291" y="191"/>
                </a:lnTo>
                <a:lnTo>
                  <a:pt x="290" y="194"/>
                </a:lnTo>
                <a:lnTo>
                  <a:pt x="290" y="194"/>
                </a:lnTo>
                <a:lnTo>
                  <a:pt x="288" y="195"/>
                </a:lnTo>
                <a:lnTo>
                  <a:pt x="288" y="198"/>
                </a:lnTo>
                <a:lnTo>
                  <a:pt x="288" y="202"/>
                </a:lnTo>
                <a:lnTo>
                  <a:pt x="290" y="204"/>
                </a:lnTo>
                <a:lnTo>
                  <a:pt x="290" y="204"/>
                </a:lnTo>
                <a:lnTo>
                  <a:pt x="292" y="206"/>
                </a:lnTo>
                <a:lnTo>
                  <a:pt x="295" y="206"/>
                </a:lnTo>
                <a:lnTo>
                  <a:pt x="296" y="206"/>
                </a:lnTo>
                <a:lnTo>
                  <a:pt x="295" y="210"/>
                </a:lnTo>
                <a:lnTo>
                  <a:pt x="295" y="210"/>
                </a:lnTo>
                <a:lnTo>
                  <a:pt x="294" y="212"/>
                </a:lnTo>
                <a:lnTo>
                  <a:pt x="291" y="213"/>
                </a:lnTo>
                <a:lnTo>
                  <a:pt x="284" y="216"/>
                </a:lnTo>
                <a:lnTo>
                  <a:pt x="279" y="220"/>
                </a:lnTo>
                <a:lnTo>
                  <a:pt x="277" y="221"/>
                </a:lnTo>
                <a:lnTo>
                  <a:pt x="274" y="225"/>
                </a:lnTo>
                <a:lnTo>
                  <a:pt x="274" y="225"/>
                </a:lnTo>
                <a:lnTo>
                  <a:pt x="266" y="238"/>
                </a:lnTo>
                <a:lnTo>
                  <a:pt x="252" y="257"/>
                </a:lnTo>
                <a:lnTo>
                  <a:pt x="239" y="275"/>
                </a:lnTo>
                <a:lnTo>
                  <a:pt x="235" y="283"/>
                </a:lnTo>
                <a:lnTo>
                  <a:pt x="232" y="288"/>
                </a:lnTo>
                <a:lnTo>
                  <a:pt x="232" y="288"/>
                </a:lnTo>
                <a:lnTo>
                  <a:pt x="226" y="338"/>
                </a:lnTo>
                <a:lnTo>
                  <a:pt x="220" y="369"/>
                </a:lnTo>
                <a:lnTo>
                  <a:pt x="219" y="381"/>
                </a:lnTo>
                <a:lnTo>
                  <a:pt x="217" y="387"/>
                </a:lnTo>
                <a:lnTo>
                  <a:pt x="217" y="387"/>
                </a:lnTo>
                <a:lnTo>
                  <a:pt x="190" y="450"/>
                </a:lnTo>
                <a:lnTo>
                  <a:pt x="190" y="450"/>
                </a:lnTo>
                <a:lnTo>
                  <a:pt x="186" y="450"/>
                </a:lnTo>
                <a:lnTo>
                  <a:pt x="183" y="450"/>
                </a:lnTo>
                <a:lnTo>
                  <a:pt x="180" y="450"/>
                </a:lnTo>
                <a:lnTo>
                  <a:pt x="180" y="450"/>
                </a:lnTo>
                <a:lnTo>
                  <a:pt x="175" y="444"/>
                </a:lnTo>
                <a:lnTo>
                  <a:pt x="166" y="432"/>
                </a:lnTo>
                <a:lnTo>
                  <a:pt x="154" y="414"/>
                </a:lnTo>
                <a:lnTo>
                  <a:pt x="81" y="419"/>
                </a:lnTo>
                <a:lnTo>
                  <a:pt x="81" y="434"/>
                </a:lnTo>
                <a:lnTo>
                  <a:pt x="101" y="455"/>
                </a:lnTo>
                <a:lnTo>
                  <a:pt x="101" y="455"/>
                </a:lnTo>
                <a:lnTo>
                  <a:pt x="100" y="458"/>
                </a:lnTo>
                <a:lnTo>
                  <a:pt x="99" y="463"/>
                </a:lnTo>
                <a:lnTo>
                  <a:pt x="99" y="472"/>
                </a:lnTo>
                <a:lnTo>
                  <a:pt x="100" y="476"/>
                </a:lnTo>
                <a:lnTo>
                  <a:pt x="101" y="482"/>
                </a:lnTo>
                <a:lnTo>
                  <a:pt x="101" y="482"/>
                </a:lnTo>
                <a:lnTo>
                  <a:pt x="104" y="487"/>
                </a:lnTo>
                <a:lnTo>
                  <a:pt x="109" y="491"/>
                </a:lnTo>
                <a:lnTo>
                  <a:pt x="118" y="500"/>
                </a:lnTo>
                <a:lnTo>
                  <a:pt x="128" y="505"/>
                </a:lnTo>
                <a:lnTo>
                  <a:pt x="133" y="508"/>
                </a:lnTo>
                <a:lnTo>
                  <a:pt x="149" y="508"/>
                </a:lnTo>
                <a:lnTo>
                  <a:pt x="149" y="508"/>
                </a:lnTo>
                <a:lnTo>
                  <a:pt x="150" y="509"/>
                </a:lnTo>
                <a:lnTo>
                  <a:pt x="155" y="512"/>
                </a:lnTo>
                <a:lnTo>
                  <a:pt x="159" y="518"/>
                </a:lnTo>
                <a:lnTo>
                  <a:pt x="164" y="529"/>
                </a:lnTo>
                <a:lnTo>
                  <a:pt x="164" y="529"/>
                </a:lnTo>
                <a:lnTo>
                  <a:pt x="167" y="534"/>
                </a:lnTo>
                <a:lnTo>
                  <a:pt x="169" y="538"/>
                </a:lnTo>
                <a:lnTo>
                  <a:pt x="175" y="544"/>
                </a:lnTo>
                <a:lnTo>
                  <a:pt x="190" y="555"/>
                </a:lnTo>
                <a:lnTo>
                  <a:pt x="190" y="555"/>
                </a:lnTo>
                <a:lnTo>
                  <a:pt x="198" y="560"/>
                </a:lnTo>
                <a:lnTo>
                  <a:pt x="206" y="563"/>
                </a:lnTo>
                <a:lnTo>
                  <a:pt x="214" y="564"/>
                </a:lnTo>
                <a:lnTo>
                  <a:pt x="222" y="565"/>
                </a:lnTo>
                <a:lnTo>
                  <a:pt x="222" y="565"/>
                </a:lnTo>
                <a:close/>
                <a:moveTo>
                  <a:pt x="546" y="471"/>
                </a:moveTo>
                <a:lnTo>
                  <a:pt x="546" y="471"/>
                </a:lnTo>
                <a:lnTo>
                  <a:pt x="565" y="483"/>
                </a:lnTo>
                <a:lnTo>
                  <a:pt x="581" y="493"/>
                </a:lnTo>
                <a:lnTo>
                  <a:pt x="593" y="502"/>
                </a:lnTo>
                <a:lnTo>
                  <a:pt x="593" y="502"/>
                </a:lnTo>
                <a:lnTo>
                  <a:pt x="597" y="506"/>
                </a:lnTo>
                <a:lnTo>
                  <a:pt x="598" y="510"/>
                </a:lnTo>
                <a:lnTo>
                  <a:pt x="601" y="516"/>
                </a:lnTo>
                <a:lnTo>
                  <a:pt x="601" y="519"/>
                </a:lnTo>
                <a:lnTo>
                  <a:pt x="601" y="531"/>
                </a:lnTo>
                <a:lnTo>
                  <a:pt x="598" y="544"/>
                </a:lnTo>
                <a:lnTo>
                  <a:pt x="598" y="544"/>
                </a:lnTo>
                <a:lnTo>
                  <a:pt x="596" y="552"/>
                </a:lnTo>
                <a:lnTo>
                  <a:pt x="589" y="564"/>
                </a:lnTo>
                <a:lnTo>
                  <a:pt x="573" y="587"/>
                </a:lnTo>
                <a:lnTo>
                  <a:pt x="551" y="618"/>
                </a:lnTo>
                <a:lnTo>
                  <a:pt x="551" y="618"/>
                </a:lnTo>
                <a:lnTo>
                  <a:pt x="559" y="582"/>
                </a:lnTo>
                <a:lnTo>
                  <a:pt x="564" y="552"/>
                </a:lnTo>
                <a:lnTo>
                  <a:pt x="565" y="539"/>
                </a:lnTo>
                <a:lnTo>
                  <a:pt x="567" y="529"/>
                </a:lnTo>
                <a:lnTo>
                  <a:pt x="567" y="529"/>
                </a:lnTo>
                <a:lnTo>
                  <a:pt x="565" y="519"/>
                </a:lnTo>
                <a:lnTo>
                  <a:pt x="564" y="510"/>
                </a:lnTo>
                <a:lnTo>
                  <a:pt x="556" y="491"/>
                </a:lnTo>
                <a:lnTo>
                  <a:pt x="550" y="476"/>
                </a:lnTo>
                <a:lnTo>
                  <a:pt x="546" y="471"/>
                </a:lnTo>
                <a:lnTo>
                  <a:pt x="546" y="47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1157A128-BDC1-4320-9728-DAA6EF1F59F2}"/>
              </a:ext>
            </a:extLst>
          </p:cNvPr>
          <p:cNvSpPr>
            <a:spLocks/>
          </p:cNvSpPr>
          <p:nvPr/>
        </p:nvSpPr>
        <p:spPr bwMode="auto">
          <a:xfrm>
            <a:off x="6499777" y="2705997"/>
            <a:ext cx="536938" cy="1727073"/>
          </a:xfrm>
          <a:custGeom>
            <a:avLst/>
            <a:gdLst>
              <a:gd name="T0" fmla="*/ 135 w 351"/>
              <a:gd name="T1" fmla="*/ 102 h 1129"/>
              <a:gd name="T2" fmla="*/ 146 w 351"/>
              <a:gd name="T3" fmla="*/ 125 h 1129"/>
              <a:gd name="T4" fmla="*/ 160 w 351"/>
              <a:gd name="T5" fmla="*/ 141 h 1129"/>
              <a:gd name="T6" fmla="*/ 173 w 351"/>
              <a:gd name="T7" fmla="*/ 153 h 1129"/>
              <a:gd name="T8" fmla="*/ 193 w 351"/>
              <a:gd name="T9" fmla="*/ 168 h 1129"/>
              <a:gd name="T10" fmla="*/ 219 w 351"/>
              <a:gd name="T11" fmla="*/ 175 h 1129"/>
              <a:gd name="T12" fmla="*/ 248 w 351"/>
              <a:gd name="T13" fmla="*/ 184 h 1129"/>
              <a:gd name="T14" fmla="*/ 224 w 351"/>
              <a:gd name="T15" fmla="*/ 234 h 1129"/>
              <a:gd name="T16" fmla="*/ 185 w 351"/>
              <a:gd name="T17" fmla="*/ 265 h 1129"/>
              <a:gd name="T18" fmla="*/ 134 w 351"/>
              <a:gd name="T19" fmla="*/ 310 h 1129"/>
              <a:gd name="T20" fmla="*/ 120 w 351"/>
              <a:gd name="T21" fmla="*/ 277 h 1129"/>
              <a:gd name="T22" fmla="*/ 101 w 351"/>
              <a:gd name="T23" fmla="*/ 256 h 1129"/>
              <a:gd name="T24" fmla="*/ 88 w 351"/>
              <a:gd name="T25" fmla="*/ 239 h 1129"/>
              <a:gd name="T26" fmla="*/ 69 w 351"/>
              <a:gd name="T27" fmla="*/ 254 h 1129"/>
              <a:gd name="T28" fmla="*/ 80 w 351"/>
              <a:gd name="T29" fmla="*/ 259 h 1129"/>
              <a:gd name="T30" fmla="*/ 53 w 351"/>
              <a:gd name="T31" fmla="*/ 273 h 1129"/>
              <a:gd name="T32" fmla="*/ 59 w 351"/>
              <a:gd name="T33" fmla="*/ 301 h 1129"/>
              <a:gd name="T34" fmla="*/ 80 w 351"/>
              <a:gd name="T35" fmla="*/ 329 h 1129"/>
              <a:gd name="T36" fmla="*/ 91 w 351"/>
              <a:gd name="T37" fmla="*/ 352 h 1129"/>
              <a:gd name="T38" fmla="*/ 127 w 351"/>
              <a:gd name="T39" fmla="*/ 362 h 1129"/>
              <a:gd name="T40" fmla="*/ 133 w 351"/>
              <a:gd name="T41" fmla="*/ 401 h 1129"/>
              <a:gd name="T42" fmla="*/ 117 w 351"/>
              <a:gd name="T43" fmla="*/ 479 h 1129"/>
              <a:gd name="T44" fmla="*/ 130 w 351"/>
              <a:gd name="T45" fmla="*/ 532 h 1129"/>
              <a:gd name="T46" fmla="*/ 171 w 351"/>
              <a:gd name="T47" fmla="*/ 845 h 1129"/>
              <a:gd name="T48" fmla="*/ 182 w 351"/>
              <a:gd name="T49" fmla="*/ 942 h 1129"/>
              <a:gd name="T50" fmla="*/ 176 w 351"/>
              <a:gd name="T51" fmla="*/ 1066 h 1129"/>
              <a:gd name="T52" fmla="*/ 179 w 351"/>
              <a:gd name="T53" fmla="*/ 1078 h 1129"/>
              <a:gd name="T54" fmla="*/ 96 w 351"/>
              <a:gd name="T55" fmla="*/ 1095 h 1129"/>
              <a:gd name="T56" fmla="*/ 82 w 351"/>
              <a:gd name="T57" fmla="*/ 1110 h 1129"/>
              <a:gd name="T58" fmla="*/ 88 w 351"/>
              <a:gd name="T59" fmla="*/ 1118 h 1129"/>
              <a:gd name="T60" fmla="*/ 125 w 351"/>
              <a:gd name="T61" fmla="*/ 1129 h 1129"/>
              <a:gd name="T62" fmla="*/ 239 w 351"/>
              <a:gd name="T63" fmla="*/ 1127 h 1129"/>
              <a:gd name="T64" fmla="*/ 264 w 351"/>
              <a:gd name="T65" fmla="*/ 1119 h 1129"/>
              <a:gd name="T66" fmla="*/ 294 w 351"/>
              <a:gd name="T67" fmla="*/ 1098 h 1129"/>
              <a:gd name="T68" fmla="*/ 302 w 351"/>
              <a:gd name="T69" fmla="*/ 1086 h 1129"/>
              <a:gd name="T70" fmla="*/ 307 w 351"/>
              <a:gd name="T71" fmla="*/ 1056 h 1129"/>
              <a:gd name="T72" fmla="*/ 308 w 351"/>
              <a:gd name="T73" fmla="*/ 1010 h 1129"/>
              <a:gd name="T74" fmla="*/ 300 w 351"/>
              <a:gd name="T75" fmla="*/ 856 h 1129"/>
              <a:gd name="T76" fmla="*/ 290 w 351"/>
              <a:gd name="T77" fmla="*/ 771 h 1129"/>
              <a:gd name="T78" fmla="*/ 282 w 351"/>
              <a:gd name="T79" fmla="*/ 750 h 1129"/>
              <a:gd name="T80" fmla="*/ 287 w 351"/>
              <a:gd name="T81" fmla="*/ 729 h 1129"/>
              <a:gd name="T82" fmla="*/ 321 w 351"/>
              <a:gd name="T83" fmla="*/ 649 h 1129"/>
              <a:gd name="T84" fmla="*/ 349 w 351"/>
              <a:gd name="T85" fmla="*/ 538 h 1129"/>
              <a:gd name="T86" fmla="*/ 346 w 351"/>
              <a:gd name="T87" fmla="*/ 494 h 1129"/>
              <a:gd name="T88" fmla="*/ 346 w 351"/>
              <a:gd name="T89" fmla="*/ 466 h 1129"/>
              <a:gd name="T90" fmla="*/ 351 w 351"/>
              <a:gd name="T91" fmla="*/ 367 h 1129"/>
              <a:gd name="T92" fmla="*/ 346 w 351"/>
              <a:gd name="T93" fmla="*/ 294 h 1129"/>
              <a:gd name="T94" fmla="*/ 346 w 351"/>
              <a:gd name="T95" fmla="*/ 202 h 1129"/>
              <a:gd name="T96" fmla="*/ 285 w 351"/>
              <a:gd name="T97" fmla="*/ 115 h 1129"/>
              <a:gd name="T98" fmla="*/ 300 w 351"/>
              <a:gd name="T99" fmla="*/ 103 h 1129"/>
              <a:gd name="T100" fmla="*/ 315 w 351"/>
              <a:gd name="T101" fmla="*/ 83 h 1129"/>
              <a:gd name="T102" fmla="*/ 316 w 351"/>
              <a:gd name="T103" fmla="*/ 56 h 1129"/>
              <a:gd name="T104" fmla="*/ 303 w 351"/>
              <a:gd name="T105" fmla="*/ 38 h 1129"/>
              <a:gd name="T106" fmla="*/ 285 w 351"/>
              <a:gd name="T107" fmla="*/ 38 h 1129"/>
              <a:gd name="T108" fmla="*/ 247 w 351"/>
              <a:gd name="T109" fmla="*/ 11 h 1129"/>
              <a:gd name="T110" fmla="*/ 202 w 351"/>
              <a:gd name="T111" fmla="*/ 3 h 1129"/>
              <a:gd name="T112" fmla="*/ 179 w 351"/>
              <a:gd name="T113" fmla="*/ 1 h 1129"/>
              <a:gd name="T114" fmla="*/ 148 w 351"/>
              <a:gd name="T115" fmla="*/ 26 h 1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1" h="1129">
                <a:moveTo>
                  <a:pt x="130" y="53"/>
                </a:moveTo>
                <a:lnTo>
                  <a:pt x="130" y="53"/>
                </a:lnTo>
                <a:lnTo>
                  <a:pt x="131" y="75"/>
                </a:lnTo>
                <a:lnTo>
                  <a:pt x="133" y="91"/>
                </a:lnTo>
                <a:lnTo>
                  <a:pt x="135" y="102"/>
                </a:lnTo>
                <a:lnTo>
                  <a:pt x="135" y="102"/>
                </a:lnTo>
                <a:lnTo>
                  <a:pt x="142" y="116"/>
                </a:lnTo>
                <a:lnTo>
                  <a:pt x="144" y="123"/>
                </a:lnTo>
                <a:lnTo>
                  <a:pt x="146" y="125"/>
                </a:lnTo>
                <a:lnTo>
                  <a:pt x="146" y="125"/>
                </a:lnTo>
                <a:lnTo>
                  <a:pt x="150" y="128"/>
                </a:lnTo>
                <a:lnTo>
                  <a:pt x="155" y="130"/>
                </a:lnTo>
                <a:lnTo>
                  <a:pt x="159" y="136"/>
                </a:lnTo>
                <a:lnTo>
                  <a:pt x="160" y="138"/>
                </a:lnTo>
                <a:lnTo>
                  <a:pt x="160" y="141"/>
                </a:lnTo>
                <a:lnTo>
                  <a:pt x="160" y="141"/>
                </a:lnTo>
                <a:lnTo>
                  <a:pt x="158" y="151"/>
                </a:lnTo>
                <a:lnTo>
                  <a:pt x="158" y="154"/>
                </a:lnTo>
                <a:lnTo>
                  <a:pt x="160" y="155"/>
                </a:lnTo>
                <a:lnTo>
                  <a:pt x="173" y="153"/>
                </a:lnTo>
                <a:lnTo>
                  <a:pt x="173" y="153"/>
                </a:lnTo>
                <a:lnTo>
                  <a:pt x="179" y="157"/>
                </a:lnTo>
                <a:lnTo>
                  <a:pt x="189" y="166"/>
                </a:lnTo>
                <a:lnTo>
                  <a:pt x="189" y="166"/>
                </a:lnTo>
                <a:lnTo>
                  <a:pt x="193" y="168"/>
                </a:lnTo>
                <a:lnTo>
                  <a:pt x="197" y="171"/>
                </a:lnTo>
                <a:lnTo>
                  <a:pt x="202" y="174"/>
                </a:lnTo>
                <a:lnTo>
                  <a:pt x="202" y="174"/>
                </a:lnTo>
                <a:lnTo>
                  <a:pt x="213" y="175"/>
                </a:lnTo>
                <a:lnTo>
                  <a:pt x="219" y="175"/>
                </a:lnTo>
                <a:lnTo>
                  <a:pt x="226" y="174"/>
                </a:lnTo>
                <a:lnTo>
                  <a:pt x="226" y="174"/>
                </a:lnTo>
                <a:lnTo>
                  <a:pt x="235" y="170"/>
                </a:lnTo>
                <a:lnTo>
                  <a:pt x="239" y="168"/>
                </a:lnTo>
                <a:lnTo>
                  <a:pt x="248" y="184"/>
                </a:lnTo>
                <a:lnTo>
                  <a:pt x="248" y="184"/>
                </a:lnTo>
                <a:lnTo>
                  <a:pt x="244" y="192"/>
                </a:lnTo>
                <a:lnTo>
                  <a:pt x="237" y="209"/>
                </a:lnTo>
                <a:lnTo>
                  <a:pt x="230" y="227"/>
                </a:lnTo>
                <a:lnTo>
                  <a:pt x="224" y="234"/>
                </a:lnTo>
                <a:lnTo>
                  <a:pt x="220" y="237"/>
                </a:lnTo>
                <a:lnTo>
                  <a:pt x="220" y="237"/>
                </a:lnTo>
                <a:lnTo>
                  <a:pt x="215" y="240"/>
                </a:lnTo>
                <a:lnTo>
                  <a:pt x="206" y="247"/>
                </a:lnTo>
                <a:lnTo>
                  <a:pt x="185" y="265"/>
                </a:lnTo>
                <a:lnTo>
                  <a:pt x="158" y="293"/>
                </a:lnTo>
                <a:lnTo>
                  <a:pt x="158" y="293"/>
                </a:lnTo>
                <a:lnTo>
                  <a:pt x="138" y="314"/>
                </a:lnTo>
                <a:lnTo>
                  <a:pt x="138" y="314"/>
                </a:lnTo>
                <a:lnTo>
                  <a:pt x="134" y="310"/>
                </a:lnTo>
                <a:lnTo>
                  <a:pt x="131" y="306"/>
                </a:lnTo>
                <a:lnTo>
                  <a:pt x="130" y="303"/>
                </a:lnTo>
                <a:lnTo>
                  <a:pt x="130" y="303"/>
                </a:lnTo>
                <a:lnTo>
                  <a:pt x="126" y="293"/>
                </a:lnTo>
                <a:lnTo>
                  <a:pt x="120" y="277"/>
                </a:lnTo>
                <a:lnTo>
                  <a:pt x="120" y="277"/>
                </a:lnTo>
                <a:lnTo>
                  <a:pt x="116" y="271"/>
                </a:lnTo>
                <a:lnTo>
                  <a:pt x="109" y="264"/>
                </a:lnTo>
                <a:lnTo>
                  <a:pt x="101" y="256"/>
                </a:lnTo>
                <a:lnTo>
                  <a:pt x="101" y="256"/>
                </a:lnTo>
                <a:lnTo>
                  <a:pt x="97" y="248"/>
                </a:lnTo>
                <a:lnTo>
                  <a:pt x="92" y="243"/>
                </a:lnTo>
                <a:lnTo>
                  <a:pt x="91" y="240"/>
                </a:lnTo>
                <a:lnTo>
                  <a:pt x="88" y="239"/>
                </a:lnTo>
                <a:lnTo>
                  <a:pt x="88" y="239"/>
                </a:lnTo>
                <a:lnTo>
                  <a:pt x="86" y="240"/>
                </a:lnTo>
                <a:lnTo>
                  <a:pt x="82" y="242"/>
                </a:lnTo>
                <a:lnTo>
                  <a:pt x="75" y="246"/>
                </a:lnTo>
                <a:lnTo>
                  <a:pt x="70" y="252"/>
                </a:lnTo>
                <a:lnTo>
                  <a:pt x="69" y="254"/>
                </a:lnTo>
                <a:lnTo>
                  <a:pt x="70" y="256"/>
                </a:lnTo>
                <a:lnTo>
                  <a:pt x="70" y="256"/>
                </a:lnTo>
                <a:lnTo>
                  <a:pt x="72" y="257"/>
                </a:lnTo>
                <a:lnTo>
                  <a:pt x="76" y="259"/>
                </a:lnTo>
                <a:lnTo>
                  <a:pt x="80" y="259"/>
                </a:lnTo>
                <a:lnTo>
                  <a:pt x="75" y="261"/>
                </a:lnTo>
                <a:lnTo>
                  <a:pt x="75" y="261"/>
                </a:lnTo>
                <a:lnTo>
                  <a:pt x="57" y="269"/>
                </a:lnTo>
                <a:lnTo>
                  <a:pt x="57" y="269"/>
                </a:lnTo>
                <a:lnTo>
                  <a:pt x="53" y="273"/>
                </a:lnTo>
                <a:lnTo>
                  <a:pt x="52" y="277"/>
                </a:lnTo>
                <a:lnTo>
                  <a:pt x="37" y="269"/>
                </a:lnTo>
                <a:lnTo>
                  <a:pt x="0" y="269"/>
                </a:lnTo>
                <a:lnTo>
                  <a:pt x="59" y="301"/>
                </a:lnTo>
                <a:lnTo>
                  <a:pt x="59" y="301"/>
                </a:lnTo>
                <a:lnTo>
                  <a:pt x="59" y="303"/>
                </a:lnTo>
                <a:lnTo>
                  <a:pt x="61" y="307"/>
                </a:lnTo>
                <a:lnTo>
                  <a:pt x="65" y="311"/>
                </a:lnTo>
                <a:lnTo>
                  <a:pt x="65" y="311"/>
                </a:lnTo>
                <a:lnTo>
                  <a:pt x="80" y="329"/>
                </a:lnTo>
                <a:lnTo>
                  <a:pt x="80" y="329"/>
                </a:lnTo>
                <a:lnTo>
                  <a:pt x="82" y="339"/>
                </a:lnTo>
                <a:lnTo>
                  <a:pt x="86" y="346"/>
                </a:lnTo>
                <a:lnTo>
                  <a:pt x="88" y="349"/>
                </a:lnTo>
                <a:lnTo>
                  <a:pt x="91" y="352"/>
                </a:lnTo>
                <a:lnTo>
                  <a:pt x="91" y="352"/>
                </a:lnTo>
                <a:lnTo>
                  <a:pt x="99" y="354"/>
                </a:lnTo>
                <a:lnTo>
                  <a:pt x="108" y="356"/>
                </a:lnTo>
                <a:lnTo>
                  <a:pt x="117" y="357"/>
                </a:lnTo>
                <a:lnTo>
                  <a:pt x="127" y="362"/>
                </a:lnTo>
                <a:lnTo>
                  <a:pt x="127" y="362"/>
                </a:lnTo>
                <a:lnTo>
                  <a:pt x="131" y="377"/>
                </a:lnTo>
                <a:lnTo>
                  <a:pt x="133" y="390"/>
                </a:lnTo>
                <a:lnTo>
                  <a:pt x="133" y="401"/>
                </a:lnTo>
                <a:lnTo>
                  <a:pt x="133" y="401"/>
                </a:lnTo>
                <a:lnTo>
                  <a:pt x="130" y="420"/>
                </a:lnTo>
                <a:lnTo>
                  <a:pt x="125" y="445"/>
                </a:lnTo>
                <a:lnTo>
                  <a:pt x="120" y="467"/>
                </a:lnTo>
                <a:lnTo>
                  <a:pt x="117" y="479"/>
                </a:lnTo>
                <a:lnTo>
                  <a:pt x="117" y="479"/>
                </a:lnTo>
                <a:lnTo>
                  <a:pt x="122" y="488"/>
                </a:lnTo>
                <a:lnTo>
                  <a:pt x="125" y="494"/>
                </a:lnTo>
                <a:lnTo>
                  <a:pt x="125" y="497"/>
                </a:lnTo>
                <a:lnTo>
                  <a:pt x="125" y="497"/>
                </a:lnTo>
                <a:lnTo>
                  <a:pt x="130" y="532"/>
                </a:lnTo>
                <a:lnTo>
                  <a:pt x="142" y="611"/>
                </a:lnTo>
                <a:lnTo>
                  <a:pt x="154" y="689"/>
                </a:lnTo>
                <a:lnTo>
                  <a:pt x="160" y="731"/>
                </a:lnTo>
                <a:lnTo>
                  <a:pt x="160" y="731"/>
                </a:lnTo>
                <a:lnTo>
                  <a:pt x="171" y="845"/>
                </a:lnTo>
                <a:lnTo>
                  <a:pt x="171" y="845"/>
                </a:lnTo>
                <a:lnTo>
                  <a:pt x="181" y="869"/>
                </a:lnTo>
                <a:lnTo>
                  <a:pt x="181" y="869"/>
                </a:lnTo>
                <a:lnTo>
                  <a:pt x="181" y="892"/>
                </a:lnTo>
                <a:lnTo>
                  <a:pt x="182" y="942"/>
                </a:lnTo>
                <a:lnTo>
                  <a:pt x="181" y="993"/>
                </a:lnTo>
                <a:lnTo>
                  <a:pt x="181" y="1021"/>
                </a:lnTo>
                <a:lnTo>
                  <a:pt x="181" y="1021"/>
                </a:lnTo>
                <a:lnTo>
                  <a:pt x="177" y="1049"/>
                </a:lnTo>
                <a:lnTo>
                  <a:pt x="176" y="1066"/>
                </a:lnTo>
                <a:lnTo>
                  <a:pt x="176" y="1073"/>
                </a:lnTo>
                <a:lnTo>
                  <a:pt x="176" y="1073"/>
                </a:lnTo>
                <a:lnTo>
                  <a:pt x="177" y="1074"/>
                </a:lnTo>
                <a:lnTo>
                  <a:pt x="177" y="1076"/>
                </a:lnTo>
                <a:lnTo>
                  <a:pt x="179" y="1078"/>
                </a:lnTo>
                <a:lnTo>
                  <a:pt x="135" y="1087"/>
                </a:lnTo>
                <a:lnTo>
                  <a:pt x="135" y="1087"/>
                </a:lnTo>
                <a:lnTo>
                  <a:pt x="118" y="1090"/>
                </a:lnTo>
                <a:lnTo>
                  <a:pt x="105" y="1093"/>
                </a:lnTo>
                <a:lnTo>
                  <a:pt x="96" y="1095"/>
                </a:lnTo>
                <a:lnTo>
                  <a:pt x="96" y="1095"/>
                </a:lnTo>
                <a:lnTo>
                  <a:pt x="91" y="1098"/>
                </a:lnTo>
                <a:lnTo>
                  <a:pt x="86" y="1103"/>
                </a:lnTo>
                <a:lnTo>
                  <a:pt x="82" y="1108"/>
                </a:lnTo>
                <a:lnTo>
                  <a:pt x="82" y="1110"/>
                </a:lnTo>
                <a:lnTo>
                  <a:pt x="83" y="1111"/>
                </a:lnTo>
                <a:lnTo>
                  <a:pt x="83" y="1111"/>
                </a:lnTo>
                <a:lnTo>
                  <a:pt x="84" y="1112"/>
                </a:lnTo>
                <a:lnTo>
                  <a:pt x="86" y="1114"/>
                </a:lnTo>
                <a:lnTo>
                  <a:pt x="88" y="1118"/>
                </a:lnTo>
                <a:lnTo>
                  <a:pt x="91" y="1120"/>
                </a:lnTo>
                <a:lnTo>
                  <a:pt x="96" y="1124"/>
                </a:lnTo>
                <a:lnTo>
                  <a:pt x="103" y="1127"/>
                </a:lnTo>
                <a:lnTo>
                  <a:pt x="112" y="1128"/>
                </a:lnTo>
                <a:lnTo>
                  <a:pt x="125" y="1129"/>
                </a:lnTo>
                <a:lnTo>
                  <a:pt x="125" y="1129"/>
                </a:lnTo>
                <a:lnTo>
                  <a:pt x="197" y="1129"/>
                </a:lnTo>
                <a:lnTo>
                  <a:pt x="227" y="1128"/>
                </a:lnTo>
                <a:lnTo>
                  <a:pt x="239" y="1127"/>
                </a:lnTo>
                <a:lnTo>
                  <a:pt x="239" y="1127"/>
                </a:lnTo>
                <a:lnTo>
                  <a:pt x="244" y="1125"/>
                </a:lnTo>
                <a:lnTo>
                  <a:pt x="252" y="1124"/>
                </a:lnTo>
                <a:lnTo>
                  <a:pt x="260" y="1121"/>
                </a:lnTo>
                <a:lnTo>
                  <a:pt x="262" y="1120"/>
                </a:lnTo>
                <a:lnTo>
                  <a:pt x="264" y="1119"/>
                </a:lnTo>
                <a:lnTo>
                  <a:pt x="264" y="1119"/>
                </a:lnTo>
                <a:lnTo>
                  <a:pt x="269" y="1101"/>
                </a:lnTo>
                <a:lnTo>
                  <a:pt x="269" y="1101"/>
                </a:lnTo>
                <a:lnTo>
                  <a:pt x="283" y="1101"/>
                </a:lnTo>
                <a:lnTo>
                  <a:pt x="294" y="1098"/>
                </a:lnTo>
                <a:lnTo>
                  <a:pt x="298" y="1097"/>
                </a:lnTo>
                <a:lnTo>
                  <a:pt x="300" y="1095"/>
                </a:lnTo>
                <a:lnTo>
                  <a:pt x="300" y="1095"/>
                </a:lnTo>
                <a:lnTo>
                  <a:pt x="302" y="1091"/>
                </a:lnTo>
                <a:lnTo>
                  <a:pt x="302" y="1086"/>
                </a:lnTo>
                <a:lnTo>
                  <a:pt x="302" y="1074"/>
                </a:lnTo>
                <a:lnTo>
                  <a:pt x="300" y="1057"/>
                </a:lnTo>
                <a:lnTo>
                  <a:pt x="300" y="1057"/>
                </a:lnTo>
                <a:lnTo>
                  <a:pt x="304" y="1057"/>
                </a:lnTo>
                <a:lnTo>
                  <a:pt x="307" y="1056"/>
                </a:lnTo>
                <a:lnTo>
                  <a:pt x="308" y="1055"/>
                </a:lnTo>
                <a:lnTo>
                  <a:pt x="308" y="1055"/>
                </a:lnTo>
                <a:lnTo>
                  <a:pt x="308" y="1048"/>
                </a:lnTo>
                <a:lnTo>
                  <a:pt x="308" y="1036"/>
                </a:lnTo>
                <a:lnTo>
                  <a:pt x="308" y="1010"/>
                </a:lnTo>
                <a:lnTo>
                  <a:pt x="308" y="1010"/>
                </a:lnTo>
                <a:lnTo>
                  <a:pt x="308" y="983"/>
                </a:lnTo>
                <a:lnTo>
                  <a:pt x="306" y="934"/>
                </a:lnTo>
                <a:lnTo>
                  <a:pt x="303" y="885"/>
                </a:lnTo>
                <a:lnTo>
                  <a:pt x="300" y="856"/>
                </a:lnTo>
                <a:lnTo>
                  <a:pt x="300" y="856"/>
                </a:lnTo>
                <a:lnTo>
                  <a:pt x="298" y="836"/>
                </a:lnTo>
                <a:lnTo>
                  <a:pt x="295" y="809"/>
                </a:lnTo>
                <a:lnTo>
                  <a:pt x="291" y="781"/>
                </a:lnTo>
                <a:lnTo>
                  <a:pt x="290" y="771"/>
                </a:lnTo>
                <a:lnTo>
                  <a:pt x="287" y="765"/>
                </a:lnTo>
                <a:lnTo>
                  <a:pt x="287" y="765"/>
                </a:lnTo>
                <a:lnTo>
                  <a:pt x="283" y="760"/>
                </a:lnTo>
                <a:lnTo>
                  <a:pt x="281" y="755"/>
                </a:lnTo>
                <a:lnTo>
                  <a:pt x="282" y="750"/>
                </a:lnTo>
                <a:lnTo>
                  <a:pt x="285" y="744"/>
                </a:lnTo>
                <a:lnTo>
                  <a:pt x="285" y="744"/>
                </a:lnTo>
                <a:lnTo>
                  <a:pt x="287" y="739"/>
                </a:lnTo>
                <a:lnTo>
                  <a:pt x="287" y="734"/>
                </a:lnTo>
                <a:lnTo>
                  <a:pt x="287" y="729"/>
                </a:lnTo>
                <a:lnTo>
                  <a:pt x="287" y="729"/>
                </a:lnTo>
                <a:lnTo>
                  <a:pt x="303" y="689"/>
                </a:lnTo>
                <a:lnTo>
                  <a:pt x="313" y="663"/>
                </a:lnTo>
                <a:lnTo>
                  <a:pt x="319" y="653"/>
                </a:lnTo>
                <a:lnTo>
                  <a:pt x="321" y="649"/>
                </a:lnTo>
                <a:lnTo>
                  <a:pt x="321" y="649"/>
                </a:lnTo>
                <a:lnTo>
                  <a:pt x="324" y="644"/>
                </a:lnTo>
                <a:lnTo>
                  <a:pt x="326" y="633"/>
                </a:lnTo>
                <a:lnTo>
                  <a:pt x="334" y="602"/>
                </a:lnTo>
                <a:lnTo>
                  <a:pt x="349" y="538"/>
                </a:lnTo>
                <a:lnTo>
                  <a:pt x="349" y="538"/>
                </a:lnTo>
                <a:lnTo>
                  <a:pt x="350" y="527"/>
                </a:lnTo>
                <a:lnTo>
                  <a:pt x="349" y="515"/>
                </a:lnTo>
                <a:lnTo>
                  <a:pt x="349" y="505"/>
                </a:lnTo>
                <a:lnTo>
                  <a:pt x="346" y="494"/>
                </a:lnTo>
                <a:lnTo>
                  <a:pt x="342" y="477"/>
                </a:lnTo>
                <a:lnTo>
                  <a:pt x="340" y="471"/>
                </a:lnTo>
                <a:lnTo>
                  <a:pt x="340" y="471"/>
                </a:lnTo>
                <a:lnTo>
                  <a:pt x="343" y="468"/>
                </a:lnTo>
                <a:lnTo>
                  <a:pt x="346" y="466"/>
                </a:lnTo>
                <a:lnTo>
                  <a:pt x="349" y="463"/>
                </a:lnTo>
                <a:lnTo>
                  <a:pt x="349" y="463"/>
                </a:lnTo>
                <a:lnTo>
                  <a:pt x="349" y="446"/>
                </a:lnTo>
                <a:lnTo>
                  <a:pt x="350" y="411"/>
                </a:lnTo>
                <a:lnTo>
                  <a:pt x="351" y="367"/>
                </a:lnTo>
                <a:lnTo>
                  <a:pt x="350" y="348"/>
                </a:lnTo>
                <a:lnTo>
                  <a:pt x="349" y="329"/>
                </a:lnTo>
                <a:lnTo>
                  <a:pt x="349" y="329"/>
                </a:lnTo>
                <a:lnTo>
                  <a:pt x="346" y="312"/>
                </a:lnTo>
                <a:lnTo>
                  <a:pt x="346" y="294"/>
                </a:lnTo>
                <a:lnTo>
                  <a:pt x="347" y="254"/>
                </a:lnTo>
                <a:lnTo>
                  <a:pt x="349" y="221"/>
                </a:lnTo>
                <a:lnTo>
                  <a:pt x="347" y="209"/>
                </a:lnTo>
                <a:lnTo>
                  <a:pt x="347" y="205"/>
                </a:lnTo>
                <a:lnTo>
                  <a:pt x="346" y="202"/>
                </a:lnTo>
                <a:lnTo>
                  <a:pt x="346" y="202"/>
                </a:lnTo>
                <a:lnTo>
                  <a:pt x="336" y="191"/>
                </a:lnTo>
                <a:lnTo>
                  <a:pt x="324" y="172"/>
                </a:lnTo>
                <a:lnTo>
                  <a:pt x="308" y="149"/>
                </a:lnTo>
                <a:lnTo>
                  <a:pt x="285" y="115"/>
                </a:lnTo>
                <a:lnTo>
                  <a:pt x="295" y="102"/>
                </a:lnTo>
                <a:lnTo>
                  <a:pt x="295" y="102"/>
                </a:lnTo>
                <a:lnTo>
                  <a:pt x="296" y="103"/>
                </a:lnTo>
                <a:lnTo>
                  <a:pt x="299" y="103"/>
                </a:lnTo>
                <a:lnTo>
                  <a:pt x="300" y="103"/>
                </a:lnTo>
                <a:lnTo>
                  <a:pt x="303" y="102"/>
                </a:lnTo>
                <a:lnTo>
                  <a:pt x="306" y="98"/>
                </a:lnTo>
                <a:lnTo>
                  <a:pt x="308" y="94"/>
                </a:lnTo>
                <a:lnTo>
                  <a:pt x="308" y="94"/>
                </a:lnTo>
                <a:lnTo>
                  <a:pt x="315" y="83"/>
                </a:lnTo>
                <a:lnTo>
                  <a:pt x="319" y="75"/>
                </a:lnTo>
                <a:lnTo>
                  <a:pt x="320" y="70"/>
                </a:lnTo>
                <a:lnTo>
                  <a:pt x="320" y="66"/>
                </a:lnTo>
                <a:lnTo>
                  <a:pt x="319" y="61"/>
                </a:lnTo>
                <a:lnTo>
                  <a:pt x="316" y="56"/>
                </a:lnTo>
                <a:lnTo>
                  <a:pt x="316" y="56"/>
                </a:lnTo>
                <a:lnTo>
                  <a:pt x="312" y="48"/>
                </a:lnTo>
                <a:lnTo>
                  <a:pt x="311" y="43"/>
                </a:lnTo>
                <a:lnTo>
                  <a:pt x="308" y="40"/>
                </a:lnTo>
                <a:lnTo>
                  <a:pt x="303" y="38"/>
                </a:lnTo>
                <a:lnTo>
                  <a:pt x="303" y="38"/>
                </a:lnTo>
                <a:lnTo>
                  <a:pt x="295" y="36"/>
                </a:lnTo>
                <a:lnTo>
                  <a:pt x="290" y="38"/>
                </a:lnTo>
                <a:lnTo>
                  <a:pt x="285" y="38"/>
                </a:lnTo>
                <a:lnTo>
                  <a:pt x="285" y="38"/>
                </a:lnTo>
                <a:lnTo>
                  <a:pt x="274" y="30"/>
                </a:lnTo>
                <a:lnTo>
                  <a:pt x="264" y="22"/>
                </a:lnTo>
                <a:lnTo>
                  <a:pt x="253" y="14"/>
                </a:lnTo>
                <a:lnTo>
                  <a:pt x="253" y="14"/>
                </a:lnTo>
                <a:lnTo>
                  <a:pt x="247" y="11"/>
                </a:lnTo>
                <a:lnTo>
                  <a:pt x="239" y="9"/>
                </a:lnTo>
                <a:lnTo>
                  <a:pt x="224" y="5"/>
                </a:lnTo>
                <a:lnTo>
                  <a:pt x="211" y="3"/>
                </a:lnTo>
                <a:lnTo>
                  <a:pt x="202" y="3"/>
                </a:lnTo>
                <a:lnTo>
                  <a:pt x="202" y="3"/>
                </a:lnTo>
                <a:lnTo>
                  <a:pt x="197" y="2"/>
                </a:lnTo>
                <a:lnTo>
                  <a:pt x="190" y="0"/>
                </a:lnTo>
                <a:lnTo>
                  <a:pt x="188" y="0"/>
                </a:lnTo>
                <a:lnTo>
                  <a:pt x="184" y="0"/>
                </a:lnTo>
                <a:lnTo>
                  <a:pt x="179" y="1"/>
                </a:lnTo>
                <a:lnTo>
                  <a:pt x="173" y="3"/>
                </a:lnTo>
                <a:lnTo>
                  <a:pt x="173" y="3"/>
                </a:lnTo>
                <a:lnTo>
                  <a:pt x="167" y="7"/>
                </a:lnTo>
                <a:lnTo>
                  <a:pt x="160" y="13"/>
                </a:lnTo>
                <a:lnTo>
                  <a:pt x="148" y="26"/>
                </a:lnTo>
                <a:lnTo>
                  <a:pt x="135" y="40"/>
                </a:lnTo>
                <a:lnTo>
                  <a:pt x="135" y="40"/>
                </a:lnTo>
                <a:lnTo>
                  <a:pt x="130" y="53"/>
                </a:lnTo>
                <a:lnTo>
                  <a:pt x="130" y="5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1">
            <a:extLst>
              <a:ext uri="{FF2B5EF4-FFF2-40B4-BE49-F238E27FC236}">
                <a16:creationId xmlns:a16="http://schemas.microsoft.com/office/drawing/2014/main" id="{B93549B8-D30D-455B-94A4-E7A32B5E50F5}"/>
              </a:ext>
            </a:extLst>
          </p:cNvPr>
          <p:cNvSpPr>
            <a:spLocks noEditPoints="1"/>
          </p:cNvSpPr>
          <p:nvPr/>
        </p:nvSpPr>
        <p:spPr bwMode="auto">
          <a:xfrm>
            <a:off x="977805" y="2731409"/>
            <a:ext cx="560438" cy="1676250"/>
          </a:xfrm>
          <a:custGeom>
            <a:avLst/>
            <a:gdLst>
              <a:gd name="T0" fmla="*/ 83 w 332"/>
              <a:gd name="T1" fmla="*/ 121 h 993"/>
              <a:gd name="T2" fmla="*/ 62 w 332"/>
              <a:gd name="T3" fmla="*/ 154 h 993"/>
              <a:gd name="T4" fmla="*/ 26 w 332"/>
              <a:gd name="T5" fmla="*/ 287 h 993"/>
              <a:gd name="T6" fmla="*/ 33 w 332"/>
              <a:gd name="T7" fmla="*/ 342 h 993"/>
              <a:gd name="T8" fmla="*/ 23 w 332"/>
              <a:gd name="T9" fmla="*/ 391 h 993"/>
              <a:gd name="T10" fmla="*/ 1 w 332"/>
              <a:gd name="T11" fmla="*/ 437 h 993"/>
              <a:gd name="T12" fmla="*/ 23 w 332"/>
              <a:gd name="T13" fmla="*/ 485 h 993"/>
              <a:gd name="T14" fmla="*/ 62 w 332"/>
              <a:gd name="T15" fmla="*/ 625 h 993"/>
              <a:gd name="T16" fmla="*/ 73 w 332"/>
              <a:gd name="T17" fmla="*/ 717 h 993"/>
              <a:gd name="T18" fmla="*/ 83 w 332"/>
              <a:gd name="T19" fmla="*/ 885 h 993"/>
              <a:gd name="T20" fmla="*/ 88 w 332"/>
              <a:gd name="T21" fmla="*/ 929 h 993"/>
              <a:gd name="T22" fmla="*/ 86 w 332"/>
              <a:gd name="T23" fmla="*/ 979 h 993"/>
              <a:gd name="T24" fmla="*/ 161 w 332"/>
              <a:gd name="T25" fmla="*/ 993 h 993"/>
              <a:gd name="T26" fmla="*/ 189 w 332"/>
              <a:gd name="T27" fmla="*/ 983 h 993"/>
              <a:gd name="T28" fmla="*/ 248 w 332"/>
              <a:gd name="T29" fmla="*/ 975 h 993"/>
              <a:gd name="T30" fmla="*/ 261 w 332"/>
              <a:gd name="T31" fmla="*/ 957 h 993"/>
              <a:gd name="T32" fmla="*/ 220 w 332"/>
              <a:gd name="T33" fmla="*/ 923 h 993"/>
              <a:gd name="T34" fmla="*/ 188 w 332"/>
              <a:gd name="T35" fmla="*/ 892 h 993"/>
              <a:gd name="T36" fmla="*/ 200 w 332"/>
              <a:gd name="T37" fmla="*/ 858 h 993"/>
              <a:gd name="T38" fmla="*/ 262 w 332"/>
              <a:gd name="T39" fmla="*/ 698 h 993"/>
              <a:gd name="T40" fmla="*/ 265 w 332"/>
              <a:gd name="T41" fmla="*/ 613 h 993"/>
              <a:gd name="T42" fmla="*/ 252 w 332"/>
              <a:gd name="T43" fmla="*/ 502 h 993"/>
              <a:gd name="T44" fmla="*/ 228 w 332"/>
              <a:gd name="T45" fmla="*/ 475 h 993"/>
              <a:gd name="T46" fmla="*/ 224 w 332"/>
              <a:gd name="T47" fmla="*/ 418 h 993"/>
              <a:gd name="T48" fmla="*/ 237 w 332"/>
              <a:gd name="T49" fmla="*/ 350 h 993"/>
              <a:gd name="T50" fmla="*/ 265 w 332"/>
              <a:gd name="T51" fmla="*/ 349 h 993"/>
              <a:gd name="T52" fmla="*/ 276 w 332"/>
              <a:gd name="T53" fmla="*/ 323 h 993"/>
              <a:gd name="T54" fmla="*/ 307 w 332"/>
              <a:gd name="T55" fmla="*/ 277 h 993"/>
              <a:gd name="T56" fmla="*/ 308 w 332"/>
              <a:gd name="T57" fmla="*/ 236 h 993"/>
              <a:gd name="T58" fmla="*/ 318 w 332"/>
              <a:gd name="T59" fmla="*/ 225 h 993"/>
              <a:gd name="T60" fmla="*/ 293 w 332"/>
              <a:gd name="T61" fmla="*/ 179 h 993"/>
              <a:gd name="T62" fmla="*/ 236 w 332"/>
              <a:gd name="T63" fmla="*/ 217 h 993"/>
              <a:gd name="T64" fmla="*/ 230 w 332"/>
              <a:gd name="T65" fmla="*/ 208 h 993"/>
              <a:gd name="T66" fmla="*/ 250 w 332"/>
              <a:gd name="T67" fmla="*/ 164 h 993"/>
              <a:gd name="T68" fmla="*/ 276 w 332"/>
              <a:gd name="T69" fmla="*/ 108 h 993"/>
              <a:gd name="T70" fmla="*/ 275 w 332"/>
              <a:gd name="T71" fmla="*/ 67 h 993"/>
              <a:gd name="T72" fmla="*/ 243 w 332"/>
              <a:gd name="T73" fmla="*/ 15 h 993"/>
              <a:gd name="T74" fmla="*/ 202 w 332"/>
              <a:gd name="T75" fmla="*/ 1 h 993"/>
              <a:gd name="T76" fmla="*/ 167 w 332"/>
              <a:gd name="T77" fmla="*/ 7 h 993"/>
              <a:gd name="T78" fmla="*/ 130 w 332"/>
              <a:gd name="T79" fmla="*/ 47 h 993"/>
              <a:gd name="T80" fmla="*/ 124 w 332"/>
              <a:gd name="T81" fmla="*/ 88 h 993"/>
              <a:gd name="T82" fmla="*/ 236 w 332"/>
              <a:gd name="T83" fmla="*/ 261 h 993"/>
              <a:gd name="T84" fmla="*/ 262 w 332"/>
              <a:gd name="T85" fmla="*/ 256 h 993"/>
              <a:gd name="T86" fmla="*/ 261 w 332"/>
              <a:gd name="T87" fmla="*/ 283 h 993"/>
              <a:gd name="T88" fmla="*/ 247 w 332"/>
              <a:gd name="T89" fmla="*/ 287 h 993"/>
              <a:gd name="T90" fmla="*/ 158 w 332"/>
              <a:gd name="T91" fmla="*/ 601 h 993"/>
              <a:gd name="T92" fmla="*/ 179 w 332"/>
              <a:gd name="T93" fmla="*/ 648 h 993"/>
              <a:gd name="T94" fmla="*/ 180 w 332"/>
              <a:gd name="T95" fmla="*/ 669 h 993"/>
              <a:gd name="T96" fmla="*/ 190 w 332"/>
              <a:gd name="T97" fmla="*/ 709 h 993"/>
              <a:gd name="T98" fmla="*/ 158 w 332"/>
              <a:gd name="T99" fmla="*/ 799 h 993"/>
              <a:gd name="T100" fmla="*/ 135 w 332"/>
              <a:gd name="T101" fmla="*/ 817 h 993"/>
              <a:gd name="T102" fmla="*/ 146 w 332"/>
              <a:gd name="T103" fmla="*/ 740 h 993"/>
              <a:gd name="T104" fmla="*/ 156 w 332"/>
              <a:gd name="T105" fmla="*/ 707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2" h="993">
                <a:moveTo>
                  <a:pt x="129" y="100"/>
                </a:moveTo>
                <a:lnTo>
                  <a:pt x="118" y="118"/>
                </a:lnTo>
                <a:lnTo>
                  <a:pt x="118" y="118"/>
                </a:lnTo>
                <a:lnTo>
                  <a:pt x="108" y="118"/>
                </a:lnTo>
                <a:lnTo>
                  <a:pt x="97" y="118"/>
                </a:lnTo>
                <a:lnTo>
                  <a:pt x="83" y="121"/>
                </a:lnTo>
                <a:lnTo>
                  <a:pt x="83" y="121"/>
                </a:lnTo>
                <a:lnTo>
                  <a:pt x="79" y="123"/>
                </a:lnTo>
                <a:lnTo>
                  <a:pt x="76" y="126"/>
                </a:lnTo>
                <a:lnTo>
                  <a:pt x="72" y="132"/>
                </a:lnTo>
                <a:lnTo>
                  <a:pt x="68" y="138"/>
                </a:lnTo>
                <a:lnTo>
                  <a:pt x="62" y="154"/>
                </a:lnTo>
                <a:lnTo>
                  <a:pt x="58" y="172"/>
                </a:lnTo>
                <a:lnTo>
                  <a:pt x="49" y="211"/>
                </a:lnTo>
                <a:lnTo>
                  <a:pt x="43" y="238"/>
                </a:lnTo>
                <a:lnTo>
                  <a:pt x="43" y="238"/>
                </a:lnTo>
                <a:lnTo>
                  <a:pt x="31" y="273"/>
                </a:lnTo>
                <a:lnTo>
                  <a:pt x="26" y="287"/>
                </a:lnTo>
                <a:lnTo>
                  <a:pt x="24" y="295"/>
                </a:lnTo>
                <a:lnTo>
                  <a:pt x="24" y="295"/>
                </a:lnTo>
                <a:lnTo>
                  <a:pt x="25" y="300"/>
                </a:lnTo>
                <a:lnTo>
                  <a:pt x="26" y="308"/>
                </a:lnTo>
                <a:lnTo>
                  <a:pt x="31" y="330"/>
                </a:lnTo>
                <a:lnTo>
                  <a:pt x="33" y="342"/>
                </a:lnTo>
                <a:lnTo>
                  <a:pt x="35" y="354"/>
                </a:lnTo>
                <a:lnTo>
                  <a:pt x="33" y="365"/>
                </a:lnTo>
                <a:lnTo>
                  <a:pt x="33" y="370"/>
                </a:lnTo>
                <a:lnTo>
                  <a:pt x="31" y="373"/>
                </a:lnTo>
                <a:lnTo>
                  <a:pt x="31" y="373"/>
                </a:lnTo>
                <a:lnTo>
                  <a:pt x="23" y="391"/>
                </a:lnTo>
                <a:lnTo>
                  <a:pt x="13" y="408"/>
                </a:lnTo>
                <a:lnTo>
                  <a:pt x="4" y="422"/>
                </a:lnTo>
                <a:lnTo>
                  <a:pt x="0" y="431"/>
                </a:lnTo>
                <a:lnTo>
                  <a:pt x="0" y="431"/>
                </a:lnTo>
                <a:lnTo>
                  <a:pt x="0" y="434"/>
                </a:lnTo>
                <a:lnTo>
                  <a:pt x="1" y="437"/>
                </a:lnTo>
                <a:lnTo>
                  <a:pt x="3" y="443"/>
                </a:lnTo>
                <a:lnTo>
                  <a:pt x="8" y="450"/>
                </a:lnTo>
                <a:lnTo>
                  <a:pt x="20" y="457"/>
                </a:lnTo>
                <a:lnTo>
                  <a:pt x="20" y="457"/>
                </a:lnTo>
                <a:lnTo>
                  <a:pt x="21" y="465"/>
                </a:lnTo>
                <a:lnTo>
                  <a:pt x="23" y="485"/>
                </a:lnTo>
                <a:lnTo>
                  <a:pt x="27" y="513"/>
                </a:lnTo>
                <a:lnTo>
                  <a:pt x="31" y="528"/>
                </a:lnTo>
                <a:lnTo>
                  <a:pt x="35" y="541"/>
                </a:lnTo>
                <a:lnTo>
                  <a:pt x="35" y="541"/>
                </a:lnTo>
                <a:lnTo>
                  <a:pt x="48" y="577"/>
                </a:lnTo>
                <a:lnTo>
                  <a:pt x="62" y="625"/>
                </a:lnTo>
                <a:lnTo>
                  <a:pt x="74" y="669"/>
                </a:lnTo>
                <a:lnTo>
                  <a:pt x="79" y="689"/>
                </a:lnTo>
                <a:lnTo>
                  <a:pt x="79" y="689"/>
                </a:lnTo>
                <a:lnTo>
                  <a:pt x="77" y="704"/>
                </a:lnTo>
                <a:lnTo>
                  <a:pt x="73" y="717"/>
                </a:lnTo>
                <a:lnTo>
                  <a:pt x="73" y="717"/>
                </a:lnTo>
                <a:lnTo>
                  <a:pt x="74" y="728"/>
                </a:lnTo>
                <a:lnTo>
                  <a:pt x="76" y="736"/>
                </a:lnTo>
                <a:lnTo>
                  <a:pt x="76" y="736"/>
                </a:lnTo>
                <a:lnTo>
                  <a:pt x="80" y="869"/>
                </a:lnTo>
                <a:lnTo>
                  <a:pt x="80" y="869"/>
                </a:lnTo>
                <a:lnTo>
                  <a:pt x="83" y="885"/>
                </a:lnTo>
                <a:lnTo>
                  <a:pt x="86" y="903"/>
                </a:lnTo>
                <a:lnTo>
                  <a:pt x="92" y="923"/>
                </a:lnTo>
                <a:lnTo>
                  <a:pt x="92" y="923"/>
                </a:lnTo>
                <a:lnTo>
                  <a:pt x="91" y="923"/>
                </a:lnTo>
                <a:lnTo>
                  <a:pt x="90" y="924"/>
                </a:lnTo>
                <a:lnTo>
                  <a:pt x="88" y="929"/>
                </a:lnTo>
                <a:lnTo>
                  <a:pt x="85" y="938"/>
                </a:lnTo>
                <a:lnTo>
                  <a:pt x="85" y="938"/>
                </a:lnTo>
                <a:lnTo>
                  <a:pt x="83" y="951"/>
                </a:lnTo>
                <a:lnTo>
                  <a:pt x="83" y="963"/>
                </a:lnTo>
                <a:lnTo>
                  <a:pt x="84" y="973"/>
                </a:lnTo>
                <a:lnTo>
                  <a:pt x="86" y="979"/>
                </a:lnTo>
                <a:lnTo>
                  <a:pt x="86" y="979"/>
                </a:lnTo>
                <a:lnTo>
                  <a:pt x="90" y="980"/>
                </a:lnTo>
                <a:lnTo>
                  <a:pt x="99" y="982"/>
                </a:lnTo>
                <a:lnTo>
                  <a:pt x="124" y="987"/>
                </a:lnTo>
                <a:lnTo>
                  <a:pt x="150" y="992"/>
                </a:lnTo>
                <a:lnTo>
                  <a:pt x="161" y="993"/>
                </a:lnTo>
                <a:lnTo>
                  <a:pt x="170" y="993"/>
                </a:lnTo>
                <a:lnTo>
                  <a:pt x="170" y="993"/>
                </a:lnTo>
                <a:lnTo>
                  <a:pt x="178" y="992"/>
                </a:lnTo>
                <a:lnTo>
                  <a:pt x="184" y="991"/>
                </a:lnTo>
                <a:lnTo>
                  <a:pt x="188" y="988"/>
                </a:lnTo>
                <a:lnTo>
                  <a:pt x="189" y="983"/>
                </a:lnTo>
                <a:lnTo>
                  <a:pt x="189" y="983"/>
                </a:lnTo>
                <a:lnTo>
                  <a:pt x="190" y="980"/>
                </a:lnTo>
                <a:lnTo>
                  <a:pt x="189" y="976"/>
                </a:lnTo>
                <a:lnTo>
                  <a:pt x="188" y="973"/>
                </a:lnTo>
                <a:lnTo>
                  <a:pt x="248" y="975"/>
                </a:lnTo>
                <a:lnTo>
                  <a:pt x="248" y="975"/>
                </a:lnTo>
                <a:lnTo>
                  <a:pt x="252" y="974"/>
                </a:lnTo>
                <a:lnTo>
                  <a:pt x="259" y="973"/>
                </a:lnTo>
                <a:lnTo>
                  <a:pt x="261" y="970"/>
                </a:lnTo>
                <a:lnTo>
                  <a:pt x="264" y="967"/>
                </a:lnTo>
                <a:lnTo>
                  <a:pt x="264" y="962"/>
                </a:lnTo>
                <a:lnTo>
                  <a:pt x="261" y="957"/>
                </a:lnTo>
                <a:lnTo>
                  <a:pt x="261" y="957"/>
                </a:lnTo>
                <a:lnTo>
                  <a:pt x="256" y="950"/>
                </a:lnTo>
                <a:lnTo>
                  <a:pt x="250" y="944"/>
                </a:lnTo>
                <a:lnTo>
                  <a:pt x="237" y="933"/>
                </a:lnTo>
                <a:lnTo>
                  <a:pt x="225" y="926"/>
                </a:lnTo>
                <a:lnTo>
                  <a:pt x="220" y="923"/>
                </a:lnTo>
                <a:lnTo>
                  <a:pt x="220" y="923"/>
                </a:lnTo>
                <a:lnTo>
                  <a:pt x="199" y="907"/>
                </a:lnTo>
                <a:lnTo>
                  <a:pt x="199" y="907"/>
                </a:lnTo>
                <a:lnTo>
                  <a:pt x="195" y="904"/>
                </a:lnTo>
                <a:lnTo>
                  <a:pt x="191" y="899"/>
                </a:lnTo>
                <a:lnTo>
                  <a:pt x="188" y="892"/>
                </a:lnTo>
                <a:lnTo>
                  <a:pt x="188" y="892"/>
                </a:lnTo>
                <a:lnTo>
                  <a:pt x="193" y="885"/>
                </a:lnTo>
                <a:lnTo>
                  <a:pt x="196" y="877"/>
                </a:lnTo>
                <a:lnTo>
                  <a:pt x="199" y="873"/>
                </a:lnTo>
                <a:lnTo>
                  <a:pt x="199" y="873"/>
                </a:lnTo>
                <a:lnTo>
                  <a:pt x="200" y="858"/>
                </a:lnTo>
                <a:lnTo>
                  <a:pt x="201" y="846"/>
                </a:lnTo>
                <a:lnTo>
                  <a:pt x="201" y="846"/>
                </a:lnTo>
                <a:lnTo>
                  <a:pt x="231" y="778"/>
                </a:lnTo>
                <a:lnTo>
                  <a:pt x="253" y="729"/>
                </a:lnTo>
                <a:lnTo>
                  <a:pt x="260" y="710"/>
                </a:lnTo>
                <a:lnTo>
                  <a:pt x="262" y="698"/>
                </a:lnTo>
                <a:lnTo>
                  <a:pt x="262" y="698"/>
                </a:lnTo>
                <a:lnTo>
                  <a:pt x="266" y="668"/>
                </a:lnTo>
                <a:lnTo>
                  <a:pt x="269" y="640"/>
                </a:lnTo>
                <a:lnTo>
                  <a:pt x="269" y="640"/>
                </a:lnTo>
                <a:lnTo>
                  <a:pt x="267" y="630"/>
                </a:lnTo>
                <a:lnTo>
                  <a:pt x="265" y="613"/>
                </a:lnTo>
                <a:lnTo>
                  <a:pt x="256" y="570"/>
                </a:lnTo>
                <a:lnTo>
                  <a:pt x="244" y="511"/>
                </a:lnTo>
                <a:lnTo>
                  <a:pt x="244" y="511"/>
                </a:lnTo>
                <a:lnTo>
                  <a:pt x="247" y="510"/>
                </a:lnTo>
                <a:lnTo>
                  <a:pt x="250" y="505"/>
                </a:lnTo>
                <a:lnTo>
                  <a:pt x="252" y="502"/>
                </a:lnTo>
                <a:lnTo>
                  <a:pt x="253" y="499"/>
                </a:lnTo>
                <a:lnTo>
                  <a:pt x="252" y="495"/>
                </a:lnTo>
                <a:lnTo>
                  <a:pt x="248" y="491"/>
                </a:lnTo>
                <a:lnTo>
                  <a:pt x="248" y="491"/>
                </a:lnTo>
                <a:lnTo>
                  <a:pt x="238" y="483"/>
                </a:lnTo>
                <a:lnTo>
                  <a:pt x="228" y="475"/>
                </a:lnTo>
                <a:lnTo>
                  <a:pt x="219" y="466"/>
                </a:lnTo>
                <a:lnTo>
                  <a:pt x="218" y="461"/>
                </a:lnTo>
                <a:lnTo>
                  <a:pt x="217" y="458"/>
                </a:lnTo>
                <a:lnTo>
                  <a:pt x="217" y="458"/>
                </a:lnTo>
                <a:lnTo>
                  <a:pt x="221" y="432"/>
                </a:lnTo>
                <a:lnTo>
                  <a:pt x="224" y="418"/>
                </a:lnTo>
                <a:lnTo>
                  <a:pt x="224" y="407"/>
                </a:lnTo>
                <a:lnTo>
                  <a:pt x="224" y="407"/>
                </a:lnTo>
                <a:lnTo>
                  <a:pt x="223" y="344"/>
                </a:lnTo>
                <a:lnTo>
                  <a:pt x="223" y="344"/>
                </a:lnTo>
                <a:lnTo>
                  <a:pt x="226" y="347"/>
                </a:lnTo>
                <a:lnTo>
                  <a:pt x="237" y="350"/>
                </a:lnTo>
                <a:lnTo>
                  <a:pt x="243" y="353"/>
                </a:lnTo>
                <a:lnTo>
                  <a:pt x="249" y="353"/>
                </a:lnTo>
                <a:lnTo>
                  <a:pt x="255" y="353"/>
                </a:lnTo>
                <a:lnTo>
                  <a:pt x="261" y="352"/>
                </a:lnTo>
                <a:lnTo>
                  <a:pt x="261" y="352"/>
                </a:lnTo>
                <a:lnTo>
                  <a:pt x="265" y="349"/>
                </a:lnTo>
                <a:lnTo>
                  <a:pt x="269" y="346"/>
                </a:lnTo>
                <a:lnTo>
                  <a:pt x="271" y="341"/>
                </a:lnTo>
                <a:lnTo>
                  <a:pt x="273" y="337"/>
                </a:lnTo>
                <a:lnTo>
                  <a:pt x="275" y="329"/>
                </a:lnTo>
                <a:lnTo>
                  <a:pt x="276" y="323"/>
                </a:lnTo>
                <a:lnTo>
                  <a:pt x="276" y="323"/>
                </a:lnTo>
                <a:lnTo>
                  <a:pt x="283" y="297"/>
                </a:lnTo>
                <a:lnTo>
                  <a:pt x="283" y="297"/>
                </a:lnTo>
                <a:lnTo>
                  <a:pt x="294" y="290"/>
                </a:lnTo>
                <a:lnTo>
                  <a:pt x="302" y="283"/>
                </a:lnTo>
                <a:lnTo>
                  <a:pt x="305" y="279"/>
                </a:lnTo>
                <a:lnTo>
                  <a:pt x="307" y="277"/>
                </a:lnTo>
                <a:lnTo>
                  <a:pt x="307" y="277"/>
                </a:lnTo>
                <a:lnTo>
                  <a:pt x="308" y="267"/>
                </a:lnTo>
                <a:lnTo>
                  <a:pt x="307" y="255"/>
                </a:lnTo>
                <a:lnTo>
                  <a:pt x="305" y="238"/>
                </a:lnTo>
                <a:lnTo>
                  <a:pt x="305" y="238"/>
                </a:lnTo>
                <a:lnTo>
                  <a:pt x="308" y="236"/>
                </a:lnTo>
                <a:lnTo>
                  <a:pt x="312" y="233"/>
                </a:lnTo>
                <a:lnTo>
                  <a:pt x="317" y="231"/>
                </a:lnTo>
                <a:lnTo>
                  <a:pt x="317" y="231"/>
                </a:lnTo>
                <a:lnTo>
                  <a:pt x="318" y="230"/>
                </a:lnTo>
                <a:lnTo>
                  <a:pt x="319" y="229"/>
                </a:lnTo>
                <a:lnTo>
                  <a:pt x="318" y="225"/>
                </a:lnTo>
                <a:lnTo>
                  <a:pt x="314" y="220"/>
                </a:lnTo>
                <a:lnTo>
                  <a:pt x="332" y="196"/>
                </a:lnTo>
                <a:lnTo>
                  <a:pt x="332" y="191"/>
                </a:lnTo>
                <a:lnTo>
                  <a:pt x="301" y="179"/>
                </a:lnTo>
                <a:lnTo>
                  <a:pt x="296" y="178"/>
                </a:lnTo>
                <a:lnTo>
                  <a:pt x="293" y="179"/>
                </a:lnTo>
                <a:lnTo>
                  <a:pt x="282" y="198"/>
                </a:lnTo>
                <a:lnTo>
                  <a:pt x="282" y="198"/>
                </a:lnTo>
                <a:lnTo>
                  <a:pt x="250" y="209"/>
                </a:lnTo>
                <a:lnTo>
                  <a:pt x="250" y="209"/>
                </a:lnTo>
                <a:lnTo>
                  <a:pt x="243" y="213"/>
                </a:lnTo>
                <a:lnTo>
                  <a:pt x="236" y="217"/>
                </a:lnTo>
                <a:lnTo>
                  <a:pt x="228" y="221"/>
                </a:lnTo>
                <a:lnTo>
                  <a:pt x="228" y="207"/>
                </a:lnTo>
                <a:lnTo>
                  <a:pt x="228" y="207"/>
                </a:lnTo>
                <a:lnTo>
                  <a:pt x="229" y="208"/>
                </a:lnTo>
                <a:lnTo>
                  <a:pt x="229" y="209"/>
                </a:lnTo>
                <a:lnTo>
                  <a:pt x="230" y="208"/>
                </a:lnTo>
                <a:lnTo>
                  <a:pt x="232" y="207"/>
                </a:lnTo>
                <a:lnTo>
                  <a:pt x="235" y="205"/>
                </a:lnTo>
                <a:lnTo>
                  <a:pt x="241" y="192"/>
                </a:lnTo>
                <a:lnTo>
                  <a:pt x="241" y="192"/>
                </a:lnTo>
                <a:lnTo>
                  <a:pt x="247" y="177"/>
                </a:lnTo>
                <a:lnTo>
                  <a:pt x="250" y="164"/>
                </a:lnTo>
                <a:lnTo>
                  <a:pt x="253" y="151"/>
                </a:lnTo>
                <a:lnTo>
                  <a:pt x="258" y="139"/>
                </a:lnTo>
                <a:lnTo>
                  <a:pt x="258" y="139"/>
                </a:lnTo>
                <a:lnTo>
                  <a:pt x="265" y="127"/>
                </a:lnTo>
                <a:lnTo>
                  <a:pt x="272" y="115"/>
                </a:lnTo>
                <a:lnTo>
                  <a:pt x="276" y="108"/>
                </a:lnTo>
                <a:lnTo>
                  <a:pt x="278" y="101"/>
                </a:lnTo>
                <a:lnTo>
                  <a:pt x="279" y="94"/>
                </a:lnTo>
                <a:lnTo>
                  <a:pt x="279" y="84"/>
                </a:lnTo>
                <a:lnTo>
                  <a:pt x="279" y="84"/>
                </a:lnTo>
                <a:lnTo>
                  <a:pt x="278" y="76"/>
                </a:lnTo>
                <a:lnTo>
                  <a:pt x="275" y="67"/>
                </a:lnTo>
                <a:lnTo>
                  <a:pt x="267" y="50"/>
                </a:lnTo>
                <a:lnTo>
                  <a:pt x="255" y="27"/>
                </a:lnTo>
                <a:lnTo>
                  <a:pt x="255" y="27"/>
                </a:lnTo>
                <a:lnTo>
                  <a:pt x="252" y="22"/>
                </a:lnTo>
                <a:lnTo>
                  <a:pt x="248" y="19"/>
                </a:lnTo>
                <a:lnTo>
                  <a:pt x="243" y="15"/>
                </a:lnTo>
                <a:lnTo>
                  <a:pt x="243" y="15"/>
                </a:lnTo>
                <a:lnTo>
                  <a:pt x="241" y="13"/>
                </a:lnTo>
                <a:lnTo>
                  <a:pt x="234" y="9"/>
                </a:lnTo>
                <a:lnTo>
                  <a:pt x="220" y="4"/>
                </a:lnTo>
                <a:lnTo>
                  <a:pt x="212" y="2"/>
                </a:lnTo>
                <a:lnTo>
                  <a:pt x="202" y="1"/>
                </a:lnTo>
                <a:lnTo>
                  <a:pt x="202" y="1"/>
                </a:lnTo>
                <a:lnTo>
                  <a:pt x="193" y="0"/>
                </a:lnTo>
                <a:lnTo>
                  <a:pt x="185" y="0"/>
                </a:lnTo>
                <a:lnTo>
                  <a:pt x="179" y="1"/>
                </a:lnTo>
                <a:lnTo>
                  <a:pt x="174" y="2"/>
                </a:lnTo>
                <a:lnTo>
                  <a:pt x="167" y="7"/>
                </a:lnTo>
                <a:lnTo>
                  <a:pt x="160" y="13"/>
                </a:lnTo>
                <a:lnTo>
                  <a:pt x="160" y="13"/>
                </a:lnTo>
                <a:lnTo>
                  <a:pt x="152" y="20"/>
                </a:lnTo>
                <a:lnTo>
                  <a:pt x="142" y="28"/>
                </a:lnTo>
                <a:lnTo>
                  <a:pt x="133" y="41"/>
                </a:lnTo>
                <a:lnTo>
                  <a:pt x="130" y="47"/>
                </a:lnTo>
                <a:lnTo>
                  <a:pt x="127" y="54"/>
                </a:lnTo>
                <a:lnTo>
                  <a:pt x="127" y="54"/>
                </a:lnTo>
                <a:lnTo>
                  <a:pt x="124" y="65"/>
                </a:lnTo>
                <a:lnTo>
                  <a:pt x="123" y="73"/>
                </a:lnTo>
                <a:lnTo>
                  <a:pt x="123" y="82"/>
                </a:lnTo>
                <a:lnTo>
                  <a:pt x="124" y="88"/>
                </a:lnTo>
                <a:lnTo>
                  <a:pt x="127" y="96"/>
                </a:lnTo>
                <a:lnTo>
                  <a:pt x="129" y="100"/>
                </a:lnTo>
                <a:lnTo>
                  <a:pt x="129" y="100"/>
                </a:lnTo>
                <a:close/>
                <a:moveTo>
                  <a:pt x="237" y="262"/>
                </a:moveTo>
                <a:lnTo>
                  <a:pt x="237" y="262"/>
                </a:lnTo>
                <a:lnTo>
                  <a:pt x="236" y="261"/>
                </a:lnTo>
                <a:lnTo>
                  <a:pt x="235" y="260"/>
                </a:lnTo>
                <a:lnTo>
                  <a:pt x="235" y="260"/>
                </a:lnTo>
                <a:lnTo>
                  <a:pt x="247" y="259"/>
                </a:lnTo>
                <a:lnTo>
                  <a:pt x="247" y="259"/>
                </a:lnTo>
                <a:lnTo>
                  <a:pt x="262" y="256"/>
                </a:lnTo>
                <a:lnTo>
                  <a:pt x="262" y="256"/>
                </a:lnTo>
                <a:lnTo>
                  <a:pt x="265" y="260"/>
                </a:lnTo>
                <a:lnTo>
                  <a:pt x="266" y="264"/>
                </a:lnTo>
                <a:lnTo>
                  <a:pt x="262" y="271"/>
                </a:lnTo>
                <a:lnTo>
                  <a:pt x="262" y="271"/>
                </a:lnTo>
                <a:lnTo>
                  <a:pt x="261" y="283"/>
                </a:lnTo>
                <a:lnTo>
                  <a:pt x="261" y="283"/>
                </a:lnTo>
                <a:lnTo>
                  <a:pt x="260" y="288"/>
                </a:lnTo>
                <a:lnTo>
                  <a:pt x="258" y="294"/>
                </a:lnTo>
                <a:lnTo>
                  <a:pt x="258" y="294"/>
                </a:lnTo>
                <a:lnTo>
                  <a:pt x="244" y="306"/>
                </a:lnTo>
                <a:lnTo>
                  <a:pt x="247" y="301"/>
                </a:lnTo>
                <a:lnTo>
                  <a:pt x="247" y="287"/>
                </a:lnTo>
                <a:lnTo>
                  <a:pt x="247" y="287"/>
                </a:lnTo>
                <a:lnTo>
                  <a:pt x="244" y="278"/>
                </a:lnTo>
                <a:lnTo>
                  <a:pt x="242" y="271"/>
                </a:lnTo>
                <a:lnTo>
                  <a:pt x="237" y="262"/>
                </a:lnTo>
                <a:lnTo>
                  <a:pt x="237" y="262"/>
                </a:lnTo>
                <a:close/>
                <a:moveTo>
                  <a:pt x="158" y="601"/>
                </a:moveTo>
                <a:lnTo>
                  <a:pt x="158" y="601"/>
                </a:lnTo>
                <a:lnTo>
                  <a:pt x="165" y="614"/>
                </a:lnTo>
                <a:lnTo>
                  <a:pt x="171" y="627"/>
                </a:lnTo>
                <a:lnTo>
                  <a:pt x="177" y="640"/>
                </a:lnTo>
                <a:lnTo>
                  <a:pt x="177" y="640"/>
                </a:lnTo>
                <a:lnTo>
                  <a:pt x="179" y="648"/>
                </a:lnTo>
                <a:lnTo>
                  <a:pt x="179" y="654"/>
                </a:lnTo>
                <a:lnTo>
                  <a:pt x="179" y="657"/>
                </a:lnTo>
                <a:lnTo>
                  <a:pt x="178" y="661"/>
                </a:lnTo>
                <a:lnTo>
                  <a:pt x="178" y="661"/>
                </a:lnTo>
                <a:lnTo>
                  <a:pt x="179" y="665"/>
                </a:lnTo>
                <a:lnTo>
                  <a:pt x="180" y="669"/>
                </a:lnTo>
                <a:lnTo>
                  <a:pt x="184" y="678"/>
                </a:lnTo>
                <a:lnTo>
                  <a:pt x="189" y="688"/>
                </a:lnTo>
                <a:lnTo>
                  <a:pt x="191" y="696"/>
                </a:lnTo>
                <a:lnTo>
                  <a:pt x="191" y="696"/>
                </a:lnTo>
                <a:lnTo>
                  <a:pt x="191" y="702"/>
                </a:lnTo>
                <a:lnTo>
                  <a:pt x="190" y="709"/>
                </a:lnTo>
                <a:lnTo>
                  <a:pt x="185" y="728"/>
                </a:lnTo>
                <a:lnTo>
                  <a:pt x="185" y="728"/>
                </a:lnTo>
                <a:lnTo>
                  <a:pt x="180" y="745"/>
                </a:lnTo>
                <a:lnTo>
                  <a:pt x="173" y="764"/>
                </a:lnTo>
                <a:lnTo>
                  <a:pt x="158" y="799"/>
                </a:lnTo>
                <a:lnTo>
                  <a:pt x="158" y="799"/>
                </a:lnTo>
                <a:lnTo>
                  <a:pt x="152" y="817"/>
                </a:lnTo>
                <a:lnTo>
                  <a:pt x="143" y="841"/>
                </a:lnTo>
                <a:lnTo>
                  <a:pt x="135" y="873"/>
                </a:lnTo>
                <a:lnTo>
                  <a:pt x="135" y="873"/>
                </a:lnTo>
                <a:lnTo>
                  <a:pt x="133" y="842"/>
                </a:lnTo>
                <a:lnTo>
                  <a:pt x="135" y="817"/>
                </a:lnTo>
                <a:lnTo>
                  <a:pt x="136" y="805"/>
                </a:lnTo>
                <a:lnTo>
                  <a:pt x="138" y="795"/>
                </a:lnTo>
                <a:lnTo>
                  <a:pt x="138" y="795"/>
                </a:lnTo>
                <a:lnTo>
                  <a:pt x="141" y="777"/>
                </a:lnTo>
                <a:lnTo>
                  <a:pt x="143" y="762"/>
                </a:lnTo>
                <a:lnTo>
                  <a:pt x="146" y="740"/>
                </a:lnTo>
                <a:lnTo>
                  <a:pt x="146" y="740"/>
                </a:lnTo>
                <a:lnTo>
                  <a:pt x="148" y="733"/>
                </a:lnTo>
                <a:lnTo>
                  <a:pt x="153" y="721"/>
                </a:lnTo>
                <a:lnTo>
                  <a:pt x="153" y="721"/>
                </a:lnTo>
                <a:lnTo>
                  <a:pt x="156" y="712"/>
                </a:lnTo>
                <a:lnTo>
                  <a:pt x="156" y="707"/>
                </a:lnTo>
                <a:lnTo>
                  <a:pt x="156" y="707"/>
                </a:lnTo>
                <a:lnTo>
                  <a:pt x="158" y="694"/>
                </a:lnTo>
                <a:lnTo>
                  <a:pt x="158" y="675"/>
                </a:lnTo>
                <a:lnTo>
                  <a:pt x="158" y="60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1">
            <a:extLst>
              <a:ext uri="{FF2B5EF4-FFF2-40B4-BE49-F238E27FC236}">
                <a16:creationId xmlns:a16="http://schemas.microsoft.com/office/drawing/2014/main" id="{8405A2F0-5B73-460E-9E8F-CED1840E214D}"/>
              </a:ext>
            </a:extLst>
          </p:cNvPr>
          <p:cNvSpPr>
            <a:spLocks/>
          </p:cNvSpPr>
          <p:nvPr/>
        </p:nvSpPr>
        <p:spPr bwMode="auto">
          <a:xfrm>
            <a:off x="8418385" y="2618910"/>
            <a:ext cx="614994" cy="1776198"/>
          </a:xfrm>
          <a:custGeom>
            <a:avLst/>
            <a:gdLst>
              <a:gd name="T0" fmla="*/ 59 w 304"/>
              <a:gd name="T1" fmla="*/ 159 h 878"/>
              <a:gd name="T2" fmla="*/ 48 w 304"/>
              <a:gd name="T3" fmla="*/ 227 h 878"/>
              <a:gd name="T4" fmla="*/ 0 w 304"/>
              <a:gd name="T5" fmla="*/ 213 h 878"/>
              <a:gd name="T6" fmla="*/ 23 w 304"/>
              <a:gd name="T7" fmla="*/ 263 h 878"/>
              <a:gd name="T8" fmla="*/ 11 w 304"/>
              <a:gd name="T9" fmla="*/ 283 h 878"/>
              <a:gd name="T10" fmla="*/ 15 w 304"/>
              <a:gd name="T11" fmla="*/ 299 h 878"/>
              <a:gd name="T12" fmla="*/ 45 w 304"/>
              <a:gd name="T13" fmla="*/ 321 h 878"/>
              <a:gd name="T14" fmla="*/ 56 w 304"/>
              <a:gd name="T15" fmla="*/ 321 h 878"/>
              <a:gd name="T16" fmla="*/ 60 w 304"/>
              <a:gd name="T17" fmla="*/ 377 h 878"/>
              <a:gd name="T18" fmla="*/ 59 w 304"/>
              <a:gd name="T19" fmla="*/ 434 h 878"/>
              <a:gd name="T20" fmla="*/ 74 w 304"/>
              <a:gd name="T21" fmla="*/ 587 h 878"/>
              <a:gd name="T22" fmla="*/ 67 w 304"/>
              <a:gd name="T23" fmla="*/ 645 h 878"/>
              <a:gd name="T24" fmla="*/ 89 w 304"/>
              <a:gd name="T25" fmla="*/ 702 h 878"/>
              <a:gd name="T26" fmla="*/ 80 w 304"/>
              <a:gd name="T27" fmla="*/ 779 h 878"/>
              <a:gd name="T28" fmla="*/ 83 w 304"/>
              <a:gd name="T29" fmla="*/ 810 h 878"/>
              <a:gd name="T30" fmla="*/ 73 w 304"/>
              <a:gd name="T31" fmla="*/ 839 h 878"/>
              <a:gd name="T32" fmla="*/ 42 w 304"/>
              <a:gd name="T33" fmla="*/ 849 h 878"/>
              <a:gd name="T34" fmla="*/ 24 w 304"/>
              <a:gd name="T35" fmla="*/ 862 h 878"/>
              <a:gd name="T36" fmla="*/ 33 w 304"/>
              <a:gd name="T37" fmla="*/ 876 h 878"/>
              <a:gd name="T38" fmla="*/ 118 w 304"/>
              <a:gd name="T39" fmla="*/ 877 h 878"/>
              <a:gd name="T40" fmla="*/ 153 w 304"/>
              <a:gd name="T41" fmla="*/ 871 h 878"/>
              <a:gd name="T42" fmla="*/ 156 w 304"/>
              <a:gd name="T43" fmla="*/ 853 h 878"/>
              <a:gd name="T44" fmla="*/ 150 w 304"/>
              <a:gd name="T45" fmla="*/ 815 h 878"/>
              <a:gd name="T46" fmla="*/ 155 w 304"/>
              <a:gd name="T47" fmla="*/ 632 h 878"/>
              <a:gd name="T48" fmla="*/ 150 w 304"/>
              <a:gd name="T49" fmla="*/ 587 h 878"/>
              <a:gd name="T50" fmla="*/ 161 w 304"/>
              <a:gd name="T51" fmla="*/ 543 h 878"/>
              <a:gd name="T52" fmla="*/ 179 w 304"/>
              <a:gd name="T53" fmla="*/ 596 h 878"/>
              <a:gd name="T54" fmla="*/ 183 w 304"/>
              <a:gd name="T55" fmla="*/ 660 h 878"/>
              <a:gd name="T56" fmla="*/ 226 w 304"/>
              <a:gd name="T57" fmla="*/ 771 h 878"/>
              <a:gd name="T58" fmla="*/ 222 w 304"/>
              <a:gd name="T59" fmla="*/ 803 h 878"/>
              <a:gd name="T60" fmla="*/ 173 w 304"/>
              <a:gd name="T61" fmla="*/ 815 h 878"/>
              <a:gd name="T62" fmla="*/ 181 w 304"/>
              <a:gd name="T63" fmla="*/ 832 h 878"/>
              <a:gd name="T64" fmla="*/ 297 w 304"/>
              <a:gd name="T65" fmla="*/ 836 h 878"/>
              <a:gd name="T66" fmla="*/ 304 w 304"/>
              <a:gd name="T67" fmla="*/ 820 h 878"/>
              <a:gd name="T68" fmla="*/ 294 w 304"/>
              <a:gd name="T69" fmla="*/ 795 h 878"/>
              <a:gd name="T70" fmla="*/ 287 w 304"/>
              <a:gd name="T71" fmla="*/ 790 h 878"/>
              <a:gd name="T72" fmla="*/ 280 w 304"/>
              <a:gd name="T73" fmla="*/ 722 h 878"/>
              <a:gd name="T74" fmla="*/ 272 w 304"/>
              <a:gd name="T75" fmla="*/ 675 h 878"/>
              <a:gd name="T76" fmla="*/ 243 w 304"/>
              <a:gd name="T77" fmla="*/ 593 h 878"/>
              <a:gd name="T78" fmla="*/ 231 w 304"/>
              <a:gd name="T79" fmla="*/ 494 h 878"/>
              <a:gd name="T80" fmla="*/ 240 w 304"/>
              <a:gd name="T81" fmla="*/ 429 h 878"/>
              <a:gd name="T82" fmla="*/ 234 w 304"/>
              <a:gd name="T83" fmla="*/ 410 h 878"/>
              <a:gd name="T84" fmla="*/ 226 w 304"/>
              <a:gd name="T85" fmla="*/ 391 h 878"/>
              <a:gd name="T86" fmla="*/ 231 w 304"/>
              <a:gd name="T87" fmla="*/ 341 h 878"/>
              <a:gd name="T88" fmla="*/ 233 w 304"/>
              <a:gd name="T89" fmla="*/ 297 h 878"/>
              <a:gd name="T90" fmla="*/ 232 w 304"/>
              <a:gd name="T91" fmla="*/ 247 h 878"/>
              <a:gd name="T92" fmla="*/ 215 w 304"/>
              <a:gd name="T93" fmla="*/ 176 h 878"/>
              <a:gd name="T94" fmla="*/ 193 w 304"/>
              <a:gd name="T95" fmla="*/ 143 h 878"/>
              <a:gd name="T96" fmla="*/ 152 w 304"/>
              <a:gd name="T97" fmla="*/ 99 h 878"/>
              <a:gd name="T98" fmla="*/ 163 w 304"/>
              <a:gd name="T99" fmla="*/ 89 h 878"/>
              <a:gd name="T100" fmla="*/ 165 w 304"/>
              <a:gd name="T101" fmla="*/ 43 h 878"/>
              <a:gd name="T102" fmla="*/ 159 w 304"/>
              <a:gd name="T103" fmla="*/ 20 h 878"/>
              <a:gd name="T104" fmla="*/ 139 w 304"/>
              <a:gd name="T105" fmla="*/ 6 h 878"/>
              <a:gd name="T106" fmla="*/ 111 w 304"/>
              <a:gd name="T107" fmla="*/ 1 h 878"/>
              <a:gd name="T108" fmla="*/ 88 w 304"/>
              <a:gd name="T109" fmla="*/ 12 h 878"/>
              <a:gd name="T110" fmla="*/ 75 w 304"/>
              <a:gd name="T111" fmla="*/ 26 h 878"/>
              <a:gd name="T112" fmla="*/ 71 w 304"/>
              <a:gd name="T113" fmla="*/ 48 h 878"/>
              <a:gd name="T114" fmla="*/ 76 w 304"/>
              <a:gd name="T115" fmla="*/ 60 h 878"/>
              <a:gd name="T116" fmla="*/ 77 w 304"/>
              <a:gd name="T117" fmla="*/ 84 h 878"/>
              <a:gd name="T118" fmla="*/ 87 w 304"/>
              <a:gd name="T119" fmla="*/ 112 h 878"/>
              <a:gd name="T120" fmla="*/ 93 w 304"/>
              <a:gd name="T121" fmla="*/ 133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04" h="878">
                <a:moveTo>
                  <a:pt x="93" y="133"/>
                </a:moveTo>
                <a:lnTo>
                  <a:pt x="93" y="133"/>
                </a:lnTo>
                <a:lnTo>
                  <a:pt x="77" y="145"/>
                </a:lnTo>
                <a:lnTo>
                  <a:pt x="65" y="153"/>
                </a:lnTo>
                <a:lnTo>
                  <a:pt x="59" y="159"/>
                </a:lnTo>
                <a:lnTo>
                  <a:pt x="59" y="159"/>
                </a:lnTo>
                <a:lnTo>
                  <a:pt x="57" y="169"/>
                </a:lnTo>
                <a:lnTo>
                  <a:pt x="56" y="177"/>
                </a:lnTo>
                <a:lnTo>
                  <a:pt x="56" y="177"/>
                </a:lnTo>
                <a:lnTo>
                  <a:pt x="48" y="227"/>
                </a:lnTo>
                <a:lnTo>
                  <a:pt x="35" y="206"/>
                </a:lnTo>
                <a:lnTo>
                  <a:pt x="1" y="211"/>
                </a:lnTo>
                <a:lnTo>
                  <a:pt x="1" y="211"/>
                </a:lnTo>
                <a:lnTo>
                  <a:pt x="0" y="212"/>
                </a:lnTo>
                <a:lnTo>
                  <a:pt x="0" y="213"/>
                </a:lnTo>
                <a:lnTo>
                  <a:pt x="1" y="216"/>
                </a:lnTo>
                <a:lnTo>
                  <a:pt x="1" y="216"/>
                </a:lnTo>
                <a:lnTo>
                  <a:pt x="13" y="240"/>
                </a:lnTo>
                <a:lnTo>
                  <a:pt x="23" y="263"/>
                </a:lnTo>
                <a:lnTo>
                  <a:pt x="23" y="263"/>
                </a:lnTo>
                <a:lnTo>
                  <a:pt x="21" y="270"/>
                </a:lnTo>
                <a:lnTo>
                  <a:pt x="19" y="276"/>
                </a:lnTo>
                <a:lnTo>
                  <a:pt x="17" y="278"/>
                </a:lnTo>
                <a:lnTo>
                  <a:pt x="17" y="278"/>
                </a:lnTo>
                <a:lnTo>
                  <a:pt x="11" y="283"/>
                </a:lnTo>
                <a:lnTo>
                  <a:pt x="9" y="286"/>
                </a:lnTo>
                <a:lnTo>
                  <a:pt x="7" y="289"/>
                </a:lnTo>
                <a:lnTo>
                  <a:pt x="7" y="289"/>
                </a:lnTo>
                <a:lnTo>
                  <a:pt x="10" y="294"/>
                </a:lnTo>
                <a:lnTo>
                  <a:pt x="15" y="299"/>
                </a:lnTo>
                <a:lnTo>
                  <a:pt x="22" y="305"/>
                </a:lnTo>
                <a:lnTo>
                  <a:pt x="22" y="305"/>
                </a:lnTo>
                <a:lnTo>
                  <a:pt x="33" y="313"/>
                </a:lnTo>
                <a:lnTo>
                  <a:pt x="41" y="318"/>
                </a:lnTo>
                <a:lnTo>
                  <a:pt x="45" y="321"/>
                </a:lnTo>
                <a:lnTo>
                  <a:pt x="48" y="321"/>
                </a:lnTo>
                <a:lnTo>
                  <a:pt x="48" y="321"/>
                </a:lnTo>
                <a:lnTo>
                  <a:pt x="54" y="322"/>
                </a:lnTo>
                <a:lnTo>
                  <a:pt x="56" y="321"/>
                </a:lnTo>
                <a:lnTo>
                  <a:pt x="56" y="321"/>
                </a:lnTo>
                <a:lnTo>
                  <a:pt x="58" y="340"/>
                </a:lnTo>
                <a:lnTo>
                  <a:pt x="59" y="356"/>
                </a:lnTo>
                <a:lnTo>
                  <a:pt x="59" y="367"/>
                </a:lnTo>
                <a:lnTo>
                  <a:pt x="59" y="367"/>
                </a:lnTo>
                <a:lnTo>
                  <a:pt x="60" y="377"/>
                </a:lnTo>
                <a:lnTo>
                  <a:pt x="62" y="393"/>
                </a:lnTo>
                <a:lnTo>
                  <a:pt x="63" y="409"/>
                </a:lnTo>
                <a:lnTo>
                  <a:pt x="62" y="421"/>
                </a:lnTo>
                <a:lnTo>
                  <a:pt x="62" y="421"/>
                </a:lnTo>
                <a:lnTo>
                  <a:pt x="59" y="434"/>
                </a:lnTo>
                <a:lnTo>
                  <a:pt x="59" y="439"/>
                </a:lnTo>
                <a:lnTo>
                  <a:pt x="59" y="439"/>
                </a:lnTo>
                <a:lnTo>
                  <a:pt x="62" y="440"/>
                </a:lnTo>
                <a:lnTo>
                  <a:pt x="64" y="440"/>
                </a:lnTo>
                <a:lnTo>
                  <a:pt x="74" y="587"/>
                </a:lnTo>
                <a:lnTo>
                  <a:pt x="74" y="587"/>
                </a:lnTo>
                <a:lnTo>
                  <a:pt x="69" y="613"/>
                </a:lnTo>
                <a:lnTo>
                  <a:pt x="67" y="633"/>
                </a:lnTo>
                <a:lnTo>
                  <a:pt x="67" y="640"/>
                </a:lnTo>
                <a:lnTo>
                  <a:pt x="67" y="645"/>
                </a:lnTo>
                <a:lnTo>
                  <a:pt x="67" y="645"/>
                </a:lnTo>
                <a:lnTo>
                  <a:pt x="71" y="657"/>
                </a:lnTo>
                <a:lnTo>
                  <a:pt x="80" y="675"/>
                </a:lnTo>
                <a:lnTo>
                  <a:pt x="87" y="695"/>
                </a:lnTo>
                <a:lnTo>
                  <a:pt x="89" y="702"/>
                </a:lnTo>
                <a:lnTo>
                  <a:pt x="89" y="709"/>
                </a:lnTo>
                <a:lnTo>
                  <a:pt x="89" y="709"/>
                </a:lnTo>
                <a:lnTo>
                  <a:pt x="83" y="744"/>
                </a:lnTo>
                <a:lnTo>
                  <a:pt x="80" y="779"/>
                </a:lnTo>
                <a:lnTo>
                  <a:pt x="80" y="779"/>
                </a:lnTo>
                <a:lnTo>
                  <a:pt x="80" y="789"/>
                </a:lnTo>
                <a:lnTo>
                  <a:pt x="81" y="797"/>
                </a:lnTo>
                <a:lnTo>
                  <a:pt x="82" y="808"/>
                </a:lnTo>
                <a:lnTo>
                  <a:pt x="82" y="808"/>
                </a:lnTo>
                <a:lnTo>
                  <a:pt x="83" y="810"/>
                </a:lnTo>
                <a:lnTo>
                  <a:pt x="86" y="812"/>
                </a:lnTo>
                <a:lnTo>
                  <a:pt x="89" y="815"/>
                </a:lnTo>
                <a:lnTo>
                  <a:pt x="87" y="831"/>
                </a:lnTo>
                <a:lnTo>
                  <a:pt x="87" y="831"/>
                </a:lnTo>
                <a:lnTo>
                  <a:pt x="73" y="839"/>
                </a:lnTo>
                <a:lnTo>
                  <a:pt x="60" y="845"/>
                </a:lnTo>
                <a:lnTo>
                  <a:pt x="56" y="848"/>
                </a:lnTo>
                <a:lnTo>
                  <a:pt x="51" y="849"/>
                </a:lnTo>
                <a:lnTo>
                  <a:pt x="51" y="849"/>
                </a:lnTo>
                <a:lnTo>
                  <a:pt x="42" y="849"/>
                </a:lnTo>
                <a:lnTo>
                  <a:pt x="35" y="851"/>
                </a:lnTo>
                <a:lnTo>
                  <a:pt x="29" y="854"/>
                </a:lnTo>
                <a:lnTo>
                  <a:pt x="25" y="857"/>
                </a:lnTo>
                <a:lnTo>
                  <a:pt x="25" y="857"/>
                </a:lnTo>
                <a:lnTo>
                  <a:pt x="24" y="862"/>
                </a:lnTo>
                <a:lnTo>
                  <a:pt x="24" y="867"/>
                </a:lnTo>
                <a:lnTo>
                  <a:pt x="25" y="871"/>
                </a:lnTo>
                <a:lnTo>
                  <a:pt x="28" y="873"/>
                </a:lnTo>
                <a:lnTo>
                  <a:pt x="29" y="874"/>
                </a:lnTo>
                <a:lnTo>
                  <a:pt x="33" y="876"/>
                </a:lnTo>
                <a:lnTo>
                  <a:pt x="33" y="876"/>
                </a:lnTo>
                <a:lnTo>
                  <a:pt x="60" y="878"/>
                </a:lnTo>
                <a:lnTo>
                  <a:pt x="87" y="878"/>
                </a:lnTo>
                <a:lnTo>
                  <a:pt x="87" y="878"/>
                </a:lnTo>
                <a:lnTo>
                  <a:pt x="118" y="877"/>
                </a:lnTo>
                <a:lnTo>
                  <a:pt x="138" y="876"/>
                </a:lnTo>
                <a:lnTo>
                  <a:pt x="146" y="874"/>
                </a:lnTo>
                <a:lnTo>
                  <a:pt x="150" y="873"/>
                </a:lnTo>
                <a:lnTo>
                  <a:pt x="150" y="873"/>
                </a:lnTo>
                <a:lnTo>
                  <a:pt x="153" y="871"/>
                </a:lnTo>
                <a:lnTo>
                  <a:pt x="156" y="868"/>
                </a:lnTo>
                <a:lnTo>
                  <a:pt x="157" y="862"/>
                </a:lnTo>
                <a:lnTo>
                  <a:pt x="157" y="862"/>
                </a:lnTo>
                <a:lnTo>
                  <a:pt x="157" y="857"/>
                </a:lnTo>
                <a:lnTo>
                  <a:pt x="156" y="853"/>
                </a:lnTo>
                <a:lnTo>
                  <a:pt x="155" y="844"/>
                </a:lnTo>
                <a:lnTo>
                  <a:pt x="155" y="844"/>
                </a:lnTo>
                <a:lnTo>
                  <a:pt x="150" y="824"/>
                </a:lnTo>
                <a:lnTo>
                  <a:pt x="150" y="821"/>
                </a:lnTo>
                <a:lnTo>
                  <a:pt x="150" y="815"/>
                </a:lnTo>
                <a:lnTo>
                  <a:pt x="155" y="810"/>
                </a:lnTo>
                <a:lnTo>
                  <a:pt x="155" y="810"/>
                </a:lnTo>
                <a:lnTo>
                  <a:pt x="155" y="724"/>
                </a:lnTo>
                <a:lnTo>
                  <a:pt x="155" y="632"/>
                </a:lnTo>
                <a:lnTo>
                  <a:pt x="155" y="632"/>
                </a:lnTo>
                <a:lnTo>
                  <a:pt x="153" y="619"/>
                </a:lnTo>
                <a:lnTo>
                  <a:pt x="152" y="605"/>
                </a:lnTo>
                <a:lnTo>
                  <a:pt x="152" y="605"/>
                </a:lnTo>
                <a:lnTo>
                  <a:pt x="150" y="595"/>
                </a:lnTo>
                <a:lnTo>
                  <a:pt x="150" y="587"/>
                </a:lnTo>
                <a:lnTo>
                  <a:pt x="150" y="580"/>
                </a:lnTo>
                <a:lnTo>
                  <a:pt x="150" y="580"/>
                </a:lnTo>
                <a:lnTo>
                  <a:pt x="152" y="570"/>
                </a:lnTo>
                <a:lnTo>
                  <a:pt x="156" y="557"/>
                </a:lnTo>
                <a:lnTo>
                  <a:pt x="161" y="543"/>
                </a:lnTo>
                <a:lnTo>
                  <a:pt x="161" y="543"/>
                </a:lnTo>
                <a:lnTo>
                  <a:pt x="171" y="569"/>
                </a:lnTo>
                <a:lnTo>
                  <a:pt x="177" y="587"/>
                </a:lnTo>
                <a:lnTo>
                  <a:pt x="179" y="596"/>
                </a:lnTo>
                <a:lnTo>
                  <a:pt x="179" y="596"/>
                </a:lnTo>
                <a:lnTo>
                  <a:pt x="179" y="604"/>
                </a:lnTo>
                <a:lnTo>
                  <a:pt x="179" y="623"/>
                </a:lnTo>
                <a:lnTo>
                  <a:pt x="180" y="644"/>
                </a:lnTo>
                <a:lnTo>
                  <a:pt x="182" y="652"/>
                </a:lnTo>
                <a:lnTo>
                  <a:pt x="183" y="660"/>
                </a:lnTo>
                <a:lnTo>
                  <a:pt x="183" y="660"/>
                </a:lnTo>
                <a:lnTo>
                  <a:pt x="209" y="716"/>
                </a:lnTo>
                <a:lnTo>
                  <a:pt x="229" y="765"/>
                </a:lnTo>
                <a:lnTo>
                  <a:pt x="229" y="765"/>
                </a:lnTo>
                <a:lnTo>
                  <a:pt x="226" y="771"/>
                </a:lnTo>
                <a:lnTo>
                  <a:pt x="223" y="775"/>
                </a:lnTo>
                <a:lnTo>
                  <a:pt x="222" y="779"/>
                </a:lnTo>
                <a:lnTo>
                  <a:pt x="222" y="797"/>
                </a:lnTo>
                <a:lnTo>
                  <a:pt x="222" y="803"/>
                </a:lnTo>
                <a:lnTo>
                  <a:pt x="222" y="803"/>
                </a:lnTo>
                <a:lnTo>
                  <a:pt x="215" y="808"/>
                </a:lnTo>
                <a:lnTo>
                  <a:pt x="206" y="813"/>
                </a:lnTo>
                <a:lnTo>
                  <a:pt x="175" y="813"/>
                </a:lnTo>
                <a:lnTo>
                  <a:pt x="175" y="813"/>
                </a:lnTo>
                <a:lnTo>
                  <a:pt x="173" y="815"/>
                </a:lnTo>
                <a:lnTo>
                  <a:pt x="171" y="819"/>
                </a:lnTo>
                <a:lnTo>
                  <a:pt x="173" y="824"/>
                </a:lnTo>
                <a:lnTo>
                  <a:pt x="173" y="824"/>
                </a:lnTo>
                <a:lnTo>
                  <a:pt x="176" y="829"/>
                </a:lnTo>
                <a:lnTo>
                  <a:pt x="181" y="832"/>
                </a:lnTo>
                <a:lnTo>
                  <a:pt x="186" y="835"/>
                </a:lnTo>
                <a:lnTo>
                  <a:pt x="276" y="837"/>
                </a:lnTo>
                <a:lnTo>
                  <a:pt x="276" y="837"/>
                </a:lnTo>
                <a:lnTo>
                  <a:pt x="288" y="837"/>
                </a:lnTo>
                <a:lnTo>
                  <a:pt x="297" y="836"/>
                </a:lnTo>
                <a:lnTo>
                  <a:pt x="299" y="835"/>
                </a:lnTo>
                <a:lnTo>
                  <a:pt x="300" y="832"/>
                </a:lnTo>
                <a:lnTo>
                  <a:pt x="300" y="832"/>
                </a:lnTo>
                <a:lnTo>
                  <a:pt x="304" y="824"/>
                </a:lnTo>
                <a:lnTo>
                  <a:pt x="304" y="820"/>
                </a:lnTo>
                <a:lnTo>
                  <a:pt x="303" y="816"/>
                </a:lnTo>
                <a:lnTo>
                  <a:pt x="303" y="816"/>
                </a:lnTo>
                <a:lnTo>
                  <a:pt x="298" y="806"/>
                </a:lnTo>
                <a:lnTo>
                  <a:pt x="294" y="795"/>
                </a:lnTo>
                <a:lnTo>
                  <a:pt x="294" y="795"/>
                </a:lnTo>
                <a:lnTo>
                  <a:pt x="293" y="794"/>
                </a:lnTo>
                <a:lnTo>
                  <a:pt x="291" y="792"/>
                </a:lnTo>
                <a:lnTo>
                  <a:pt x="288" y="791"/>
                </a:lnTo>
                <a:lnTo>
                  <a:pt x="287" y="790"/>
                </a:lnTo>
                <a:lnTo>
                  <a:pt x="287" y="790"/>
                </a:lnTo>
                <a:lnTo>
                  <a:pt x="282" y="759"/>
                </a:lnTo>
                <a:lnTo>
                  <a:pt x="281" y="756"/>
                </a:lnTo>
                <a:lnTo>
                  <a:pt x="281" y="756"/>
                </a:lnTo>
                <a:lnTo>
                  <a:pt x="281" y="747"/>
                </a:lnTo>
                <a:lnTo>
                  <a:pt x="280" y="722"/>
                </a:lnTo>
                <a:lnTo>
                  <a:pt x="279" y="709"/>
                </a:lnTo>
                <a:lnTo>
                  <a:pt x="278" y="696"/>
                </a:lnTo>
                <a:lnTo>
                  <a:pt x="275" y="684"/>
                </a:lnTo>
                <a:lnTo>
                  <a:pt x="272" y="675"/>
                </a:lnTo>
                <a:lnTo>
                  <a:pt x="272" y="675"/>
                </a:lnTo>
                <a:lnTo>
                  <a:pt x="263" y="655"/>
                </a:lnTo>
                <a:lnTo>
                  <a:pt x="253" y="628"/>
                </a:lnTo>
                <a:lnTo>
                  <a:pt x="245" y="604"/>
                </a:lnTo>
                <a:lnTo>
                  <a:pt x="243" y="593"/>
                </a:lnTo>
                <a:lnTo>
                  <a:pt x="243" y="593"/>
                </a:lnTo>
                <a:lnTo>
                  <a:pt x="243" y="585"/>
                </a:lnTo>
                <a:lnTo>
                  <a:pt x="243" y="576"/>
                </a:lnTo>
                <a:lnTo>
                  <a:pt x="243" y="576"/>
                </a:lnTo>
                <a:lnTo>
                  <a:pt x="231" y="494"/>
                </a:lnTo>
                <a:lnTo>
                  <a:pt x="231" y="494"/>
                </a:lnTo>
                <a:lnTo>
                  <a:pt x="235" y="476"/>
                </a:lnTo>
                <a:lnTo>
                  <a:pt x="239" y="461"/>
                </a:lnTo>
                <a:lnTo>
                  <a:pt x="240" y="450"/>
                </a:lnTo>
                <a:lnTo>
                  <a:pt x="240" y="429"/>
                </a:lnTo>
                <a:lnTo>
                  <a:pt x="240" y="429"/>
                </a:lnTo>
                <a:lnTo>
                  <a:pt x="240" y="426"/>
                </a:lnTo>
                <a:lnTo>
                  <a:pt x="240" y="422"/>
                </a:lnTo>
                <a:lnTo>
                  <a:pt x="238" y="416"/>
                </a:lnTo>
                <a:lnTo>
                  <a:pt x="238" y="416"/>
                </a:lnTo>
                <a:lnTo>
                  <a:pt x="234" y="410"/>
                </a:lnTo>
                <a:lnTo>
                  <a:pt x="231" y="405"/>
                </a:lnTo>
                <a:lnTo>
                  <a:pt x="228" y="400"/>
                </a:lnTo>
                <a:lnTo>
                  <a:pt x="227" y="395"/>
                </a:lnTo>
                <a:lnTo>
                  <a:pt x="227" y="395"/>
                </a:lnTo>
                <a:lnTo>
                  <a:pt x="226" y="391"/>
                </a:lnTo>
                <a:lnTo>
                  <a:pt x="226" y="386"/>
                </a:lnTo>
                <a:lnTo>
                  <a:pt x="227" y="382"/>
                </a:lnTo>
                <a:lnTo>
                  <a:pt x="227" y="382"/>
                </a:lnTo>
                <a:lnTo>
                  <a:pt x="231" y="341"/>
                </a:lnTo>
                <a:lnTo>
                  <a:pt x="231" y="341"/>
                </a:lnTo>
                <a:lnTo>
                  <a:pt x="233" y="319"/>
                </a:lnTo>
                <a:lnTo>
                  <a:pt x="234" y="310"/>
                </a:lnTo>
                <a:lnTo>
                  <a:pt x="233" y="305"/>
                </a:lnTo>
                <a:lnTo>
                  <a:pt x="233" y="305"/>
                </a:lnTo>
                <a:lnTo>
                  <a:pt x="233" y="297"/>
                </a:lnTo>
                <a:lnTo>
                  <a:pt x="232" y="281"/>
                </a:lnTo>
                <a:lnTo>
                  <a:pt x="231" y="258"/>
                </a:lnTo>
                <a:lnTo>
                  <a:pt x="233" y="256"/>
                </a:lnTo>
                <a:lnTo>
                  <a:pt x="233" y="256"/>
                </a:lnTo>
                <a:lnTo>
                  <a:pt x="232" y="247"/>
                </a:lnTo>
                <a:lnTo>
                  <a:pt x="229" y="231"/>
                </a:lnTo>
                <a:lnTo>
                  <a:pt x="229" y="231"/>
                </a:lnTo>
                <a:lnTo>
                  <a:pt x="226" y="217"/>
                </a:lnTo>
                <a:lnTo>
                  <a:pt x="221" y="196"/>
                </a:lnTo>
                <a:lnTo>
                  <a:pt x="215" y="176"/>
                </a:lnTo>
                <a:lnTo>
                  <a:pt x="211" y="164"/>
                </a:lnTo>
                <a:lnTo>
                  <a:pt x="211" y="164"/>
                </a:lnTo>
                <a:lnTo>
                  <a:pt x="206" y="157"/>
                </a:lnTo>
                <a:lnTo>
                  <a:pt x="202" y="152"/>
                </a:lnTo>
                <a:lnTo>
                  <a:pt x="193" y="143"/>
                </a:lnTo>
                <a:lnTo>
                  <a:pt x="193" y="143"/>
                </a:lnTo>
                <a:lnTo>
                  <a:pt x="173" y="125"/>
                </a:lnTo>
                <a:lnTo>
                  <a:pt x="163" y="125"/>
                </a:lnTo>
                <a:lnTo>
                  <a:pt x="152" y="117"/>
                </a:lnTo>
                <a:lnTo>
                  <a:pt x="152" y="99"/>
                </a:lnTo>
                <a:lnTo>
                  <a:pt x="152" y="99"/>
                </a:lnTo>
                <a:lnTo>
                  <a:pt x="158" y="96"/>
                </a:lnTo>
                <a:lnTo>
                  <a:pt x="162" y="93"/>
                </a:lnTo>
                <a:lnTo>
                  <a:pt x="163" y="92"/>
                </a:lnTo>
                <a:lnTo>
                  <a:pt x="163" y="89"/>
                </a:lnTo>
                <a:lnTo>
                  <a:pt x="163" y="89"/>
                </a:lnTo>
                <a:lnTo>
                  <a:pt x="165" y="60"/>
                </a:lnTo>
                <a:lnTo>
                  <a:pt x="165" y="60"/>
                </a:lnTo>
                <a:lnTo>
                  <a:pt x="167" y="49"/>
                </a:lnTo>
                <a:lnTo>
                  <a:pt x="165" y="43"/>
                </a:lnTo>
                <a:lnTo>
                  <a:pt x="163" y="35"/>
                </a:lnTo>
                <a:lnTo>
                  <a:pt x="163" y="35"/>
                </a:lnTo>
                <a:lnTo>
                  <a:pt x="162" y="28"/>
                </a:lnTo>
                <a:lnTo>
                  <a:pt x="161" y="24"/>
                </a:lnTo>
                <a:lnTo>
                  <a:pt x="159" y="20"/>
                </a:lnTo>
                <a:lnTo>
                  <a:pt x="155" y="17"/>
                </a:lnTo>
                <a:lnTo>
                  <a:pt x="155" y="17"/>
                </a:lnTo>
                <a:lnTo>
                  <a:pt x="149" y="13"/>
                </a:lnTo>
                <a:lnTo>
                  <a:pt x="144" y="9"/>
                </a:lnTo>
                <a:lnTo>
                  <a:pt x="139" y="6"/>
                </a:lnTo>
                <a:lnTo>
                  <a:pt x="132" y="3"/>
                </a:lnTo>
                <a:lnTo>
                  <a:pt x="132" y="3"/>
                </a:lnTo>
                <a:lnTo>
                  <a:pt x="120" y="0"/>
                </a:lnTo>
                <a:lnTo>
                  <a:pt x="116" y="0"/>
                </a:lnTo>
                <a:lnTo>
                  <a:pt x="111" y="1"/>
                </a:lnTo>
                <a:lnTo>
                  <a:pt x="111" y="1"/>
                </a:lnTo>
                <a:lnTo>
                  <a:pt x="104" y="6"/>
                </a:lnTo>
                <a:lnTo>
                  <a:pt x="98" y="8"/>
                </a:lnTo>
                <a:lnTo>
                  <a:pt x="98" y="8"/>
                </a:lnTo>
                <a:lnTo>
                  <a:pt x="88" y="12"/>
                </a:lnTo>
                <a:lnTo>
                  <a:pt x="80" y="17"/>
                </a:lnTo>
                <a:lnTo>
                  <a:pt x="80" y="17"/>
                </a:lnTo>
                <a:lnTo>
                  <a:pt x="79" y="20"/>
                </a:lnTo>
                <a:lnTo>
                  <a:pt x="75" y="26"/>
                </a:lnTo>
                <a:lnTo>
                  <a:pt x="75" y="26"/>
                </a:lnTo>
                <a:lnTo>
                  <a:pt x="74" y="31"/>
                </a:lnTo>
                <a:lnTo>
                  <a:pt x="73" y="37"/>
                </a:lnTo>
                <a:lnTo>
                  <a:pt x="71" y="44"/>
                </a:lnTo>
                <a:lnTo>
                  <a:pt x="71" y="48"/>
                </a:lnTo>
                <a:lnTo>
                  <a:pt x="71" y="48"/>
                </a:lnTo>
                <a:lnTo>
                  <a:pt x="71" y="53"/>
                </a:lnTo>
                <a:lnTo>
                  <a:pt x="73" y="55"/>
                </a:lnTo>
                <a:lnTo>
                  <a:pt x="74" y="58"/>
                </a:lnTo>
                <a:lnTo>
                  <a:pt x="74" y="58"/>
                </a:lnTo>
                <a:lnTo>
                  <a:pt x="76" y="60"/>
                </a:lnTo>
                <a:lnTo>
                  <a:pt x="77" y="63"/>
                </a:lnTo>
                <a:lnTo>
                  <a:pt x="77" y="65"/>
                </a:lnTo>
                <a:lnTo>
                  <a:pt x="77" y="65"/>
                </a:lnTo>
                <a:lnTo>
                  <a:pt x="77" y="76"/>
                </a:lnTo>
                <a:lnTo>
                  <a:pt x="77" y="84"/>
                </a:lnTo>
                <a:lnTo>
                  <a:pt x="77" y="84"/>
                </a:lnTo>
                <a:lnTo>
                  <a:pt x="80" y="96"/>
                </a:lnTo>
                <a:lnTo>
                  <a:pt x="80" y="96"/>
                </a:lnTo>
                <a:lnTo>
                  <a:pt x="87" y="112"/>
                </a:lnTo>
                <a:lnTo>
                  <a:pt x="87" y="112"/>
                </a:lnTo>
                <a:lnTo>
                  <a:pt x="89" y="116"/>
                </a:lnTo>
                <a:lnTo>
                  <a:pt x="92" y="118"/>
                </a:lnTo>
                <a:lnTo>
                  <a:pt x="92" y="118"/>
                </a:lnTo>
                <a:lnTo>
                  <a:pt x="93" y="126"/>
                </a:lnTo>
                <a:lnTo>
                  <a:pt x="93" y="133"/>
                </a:lnTo>
                <a:lnTo>
                  <a:pt x="93" y="13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pptx576_スマホ操作している人のシルエット</dc:title>
  <dc:subject>pptx576_スマホ操作している人のシルエット</dc:subject>
  <dc:creator>http://www.digipot.net</dc:creator>
  <cp:lastModifiedBy/>
  <cp:revision>1</cp:revision>
  <dcterms:created xsi:type="dcterms:W3CDTF">2014-01-30T05:12:09Z</dcterms:created>
  <dcterms:modified xsi:type="dcterms:W3CDTF">2017-06-18T06:04:48Z</dcterms:modified>
  <cp:category/>
  <cp:version>1</cp:version>
</cp:coreProperties>
</file>